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50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08DA-2213-4FAC-95DB-F2BD48019BAF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652E2C-E46B-4B12-BC3F-32B7704C79B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08DA-2213-4FAC-95DB-F2BD48019BAF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2E2C-E46B-4B12-BC3F-32B7704C7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08DA-2213-4FAC-95DB-F2BD48019BAF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2E2C-E46B-4B12-BC3F-32B7704C7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48D08DA-2213-4FAC-95DB-F2BD48019BAF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F652E2C-E46B-4B12-BC3F-32B7704C79B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08DA-2213-4FAC-95DB-F2BD48019BAF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2E2C-E46B-4B12-BC3F-32B7704C79B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08DA-2213-4FAC-95DB-F2BD48019BAF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2E2C-E46B-4B12-BC3F-32B7704C79B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2E2C-E46B-4B12-BC3F-32B7704C79B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08DA-2213-4FAC-95DB-F2BD48019BAF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08DA-2213-4FAC-95DB-F2BD48019BAF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2E2C-E46B-4B12-BC3F-32B7704C79B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08DA-2213-4FAC-95DB-F2BD48019BAF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2E2C-E46B-4B12-BC3F-32B7704C7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48D08DA-2213-4FAC-95DB-F2BD48019BAF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F652E2C-E46B-4B12-BC3F-32B7704C79B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08DA-2213-4FAC-95DB-F2BD48019BAF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652E2C-E46B-4B12-BC3F-32B7704C79B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48D08DA-2213-4FAC-95DB-F2BD48019BAF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F652E2C-E46B-4B12-BC3F-32B7704C79B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COUNTDOWN TO INDEPENDENCE</a:t>
            </a:r>
            <a:endParaRPr lang="en-US" sz="36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USAP HOMEWORK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025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assignment is to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a step-by-step guide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events that led from the end of the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French </a:t>
            </a:r>
            <a:r>
              <a:rPr lang="en-US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Indian</a:t>
            </a:r>
            <a:r>
              <a:rPr lang="en-US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 (1763)  to the American Declaration of Independence (1776).</a:t>
            </a:r>
          </a:p>
          <a:p>
            <a:pPr marL="0" indent="0">
              <a:buNone/>
            </a:pP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should include all events/actions/developments that impacted relations between the colonies and the mother country.  Chronological order is suggested.  No opinion/analysis need be included.</a:t>
            </a:r>
          </a:p>
          <a:p>
            <a:pPr marL="0" indent="0">
              <a:buNone/>
            </a:pP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format is specified; timelines, charts, lists, etc. are all equally valid.  Please confine your work to one sheet(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front&amp;back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0" indent="0">
              <a:buNone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worth 25 points and is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due next class </a:t>
            </a:r>
            <a:endParaRPr lang="en-US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52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413</TotalTime>
  <Words>102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Paper</vt:lpstr>
      <vt:lpstr>USAP HOMEWORK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USAP HOMEWORK</dc:title>
  <dc:creator>Adye, Arthur</dc:creator>
  <cp:lastModifiedBy>Carl, Jon</cp:lastModifiedBy>
  <cp:revision>5</cp:revision>
  <dcterms:created xsi:type="dcterms:W3CDTF">2014-01-17T17:51:41Z</dcterms:created>
  <dcterms:modified xsi:type="dcterms:W3CDTF">2016-08-31T17:28:11Z</dcterms:modified>
</cp:coreProperties>
</file>