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70B201C-DE78-47D5-B4A2-94BF8FFF1CBF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AB829B0-2C02-454E-93E4-F5C135A800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Historians Interpretations of the Past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Views on Native Americans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517"/>
          </a:xfrm>
        </p:spPr>
        <p:txBody>
          <a:bodyPr/>
          <a:lstStyle/>
          <a:p>
            <a:r>
              <a:rPr lang="en-US" dirty="0" smtClean="0"/>
              <a:t>Find a partner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a list of what you know about Native Americans prior to 1491</a:t>
            </a:r>
          </a:p>
          <a:p>
            <a:pPr lvl="2"/>
            <a:r>
              <a:rPr lang="en-US" dirty="0" smtClean="0"/>
              <a:t>What was their relationship to their environment?</a:t>
            </a:r>
          </a:p>
          <a:p>
            <a:pPr lvl="2"/>
            <a:r>
              <a:rPr lang="en-US" dirty="0" smtClean="0"/>
              <a:t>What were their relationship </a:t>
            </a:r>
            <a:r>
              <a:rPr lang="en-US" smtClean="0"/>
              <a:t>between tribes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074" name="Picture 2" descr="http://www.siue.edu/MLTE/Exploratories%20DONE/Mississippian%20Culture%20DONE/MissVill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495800"/>
            <a:ext cx="3124200" cy="2060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American Past and Present – Chapter 1</a:t>
            </a:r>
          </a:p>
          <a:p>
            <a:r>
              <a:rPr lang="en-US" dirty="0" smtClean="0"/>
              <a:t>Also read the two article provided (Alan Taylor’s book review of 1491, and The Pristine Myth by Katie Bacon)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052" name="AutoShape 4" descr="data:image/jpeg;base64,/9j/4AAQSkZJRgABAQAAAQABAAD/2wBDAAoHBwgHBgoICAgLCgoLDhgQDg0NDh0VFhEYIx8lJCIfIiEmKzcvJik0KSEiMEExNDk7Pj4+JS5ESUM8SDc9Pjv/2wBDAQoLCw4NDhwQEBw7KCIoOzs7Ozs7Ozs7Ozs7Ozs7Ozs7Ozs7Ozs7Ozs7Ozs7Ozs7Ozs7Ozs7Ozs7Ozs7Ozs7Ozv/wAARCAFaAOIDASIAAhEBAxEB/8QAHAAAAQUBAQEAAAAAAAAAAAAAAgABAwQFBgcI/8QAShAAAQMCBAIECgcEBwgDAAAAAQIDEQAEBRIhMRNBBiJRcQcUMjNSYZGxstEjQnJzgaHBFSQ0YjVTdILh8PEWJVRjZJKiszZDo//EABkBAAIDAQAAAAAAAAAAAAAAAAABAgMEBf/EACcRAAICAAYCAgMBAQEAAAAAAAABAhEDEhMhMTIiYUFRBCMzQ3EU/9oADAMBAAIRAxEAPwDbZubgvXAL7hAuHAOudBnMCjeu3Utq+lekdhNQMefuf7Q78ZqZ0DhK2251wJylne50YpZUSC7cMfSu7x9akLteh4ju0/WoHH2WVIS64EFZhIPM+qpG1oebS42rMlQ0IqOaX2OkOLpc+cd/8qfxpc+cd3/mpmlodTmbWFiYkeregbvbV14sIeSpz0Rv/nQ01KX2FIlF0uPLd2nZVOLtY3W7/wBqqHjNC4FuVgOqTmCfV20711b2uXjOpROons7e6jNL7CkSpuVTGZ3eNlUhdHmp3afIVTrdbZZU84sJbSMxVyA7adm4ZuCQ0sLgAmOw6incvsKQhcHtd0j6qqfxjWJd1MeSr5UaVoLqmgsFxICimdQDzplXDKLhFupcOuAqSmDqBvTuX2LYEXBI8p3afIVS8ZidXtI+or5VPlqtd3trY5TcvJaCpykg8t6E5fYbBC4k7ujWPJVS8a0mXdp8hXyonnmre3U+4sJaSJKtxHbSZeauWytpWZMwZBHvp3L7DYDxg66u8vqqpeMkmJd3jyVUra6t7sKNu4FhJgkA/wCTQIv7Z24NuhZLg5ZFevnEcjSuX2Gw5uVRMu7T5KqE3K/Sd5cjROXLLdwi3UuHFiUpAJ/0oLm6t7VSA6pQK5ywkmY1OwpXIdIRuV+k7vHOh8acP1nfYaK4fat2FPuqytpElUEwKQhSQoTBEjSlml9hSBNy56Tv50xuXZ8t3eOdMy83cN8VlRUmSJII1G+9RG9txdG2KzxREjKYE7axFLNL7CkS+Mu+m77TQrungPLd3H1iOdBc3bFoEl9RTmmISTsJO3qolwpIUDIJBB3ozS5sKRILh0/XcHeo1dw9a1rXmUVaCJM1RMaVVuscOClCwxxeJOkxEf61f+LJ6qtlH5C/U6OkO5pVDaXHjdmzclOXjNpXl7JExSrsmRcGCyPp7k/9Q58Zqw4CGlHXblUNt564n/iHfjNWnR9CfnFcGa82dKPVFa8w9N8EJcPUTOw1mNCDyIqVu1W1ZJt0O9ZKMoWoTy3irCzw2yvKpUckiTQC6ZUsIkhUkEEbRS3qgpFfDcONgHG0uZmlKzJTljKees1M1ZFu/eui4CHUpSEZYyxPP8anDjc+cSI/mFE280tJIUNCRqewx+lPdhSohNkpWIouw4AEtFvIU7yQZn8BUd5hZuXy828GlraLK5TmlJPLsO9X0lKvJUD3VJlqSsi6KZsQMO8SaOVPD4YKhmgRGvbTYfhreHh1LRORxeYJ5J02Hq+dW1ONoeSyT1lgkDtin4rUTxERO+anuFfJnN4StGL/ALR8ZlZCkqTk0UnSBvyip7mxddvGrpp8NqbQpABbzeVGu47BVsPM6fTIP94UYdZyzxUx309yNDBJjXU1m4vgwxZLaVOhCUZtCjNMiO2tUraBILiAR/NtQ8ZmSOKiRvqKFadoOdinc4f4zhi7LikBbfDKyJMRE99FZ2arW3LRWFCSUwnKE+qPb7atJdaUrIlaSfUd/wDMUJuGgrKkhZylXVIOg/1FPcCjh2FJw7iw4V8VQJASEpB7QO086lRZFF+9dcSeKhKMuXbLMe81aDzKk5g6iInehLzMTxkH+8KTsKKFzhYuMQZvFOkFmIATrz59hnb1UN/hgv1sqLmTgkqAKZkkRV9TzSSAVaKTmBGxFRt3LLjXESoRppIkTtS3HRXvbHx2xctFuEBxOUrA176Jplxtspcc4h7coECpl3DKWy4HEqTygzOk0weaWOq4k6ToeVRadUSKNnYOWicnjBcRKiElIGpMzP41CcKSMSVfB0hagARlGw9f41oJuWFISsuJTm2CjHqoS+zpDiSdoBod3YJIoYjhaMSShLjqkJbJICeZiKn4ZS0hJJUUkSYian4zMgcVEnYZhrScT1Rp9Yb99Q3qiVfIGXSsLpHaO3IYDQBKZnWOyuhI1rLxcpTwlKHbFWYDrETKsZXBo3cLQW8Js0K8pLCAf+0UqOxM2Fue1pPuFKu2uDEZFsiH7iNfp3D/AOZqy6kcBR025iaitky9cffr+I1aWkhhW+g5VxZLyZvi/FDuOIZRnWYTIE8tTFV3W7FTkLKSpUz1uW5n21dU0l1vIsSJnegGH24SAG9AdIJ0oSCyAM2ayEEtkzoM0nt/SnSixJUMyNBJOblrr+dWWrJlBSUIylJ0gn/PIU5w+3Vu3P4mpBZG01aWyyEqQ2dJlfsqVL1qZAfRoInPUgs2S7xcnWMayeW1OcPttJb5AbnbUfqadIi2Q5rVw8UqT1VAZirnGkfgahQzh6lBTbOZSsyRlG8HX86tOWtpb26szcNp1IEmNI91Jpu0cSUJ0yKOhJBBOvfrNOgsgUxY8VEqTAUZGbTNIOuu8imfbw9LeYPoSWhxISvMYAnaeyrHBsS4tsjrJVqJOmkinctbBq3WtxI4SRKusTAiD+VOhWAWbFxxTrjja1LMglWwIAgd9T+JsyDk1BkaneZ99Cm2sVDNlAA7SROu/t50Ydt0thxKlFIJRoCdZiPbRQWA3ZW1sM7aMmWTMn1/M1EhNi22l4FLYdBAKjB9Y/L8qtA27ggqGoywVEGgdYs0sLLgSW0BSlCSQJmdPbRQrK2TDs08RrMR/Wakb9vrn8aFSMNDoT1CpRgwvYkc9eYFToZsH2wtMFOupUR6v0oXGsPQ0pSkDK2sA76K2HyoodkXEsgCARDWnlbAwZ322pZbNtvJmQlChmAzdnP8qlQ1YFsON5EgpzAk8jrMH8KQYtCEphBKU5d9QOylQ7KwTYBAbCm8pIgZvVHupmzYAKDa0ALkGFbmTP61YOGW4Wo5ScxBidARzFM3h1u02EhJVAgFR15/M0qQ7K6kWSwVS2QomTm3POgK7IRC0RBAM6dv6VabsWUMhopzoCswz6waFdlbndpJ33HbPzNJoaZWDFmsFTaEuFAGiTOm4H5VIoEoSSCCSNI2qdLDaD1Ugf6RQOjQafWHvqDQ7AI0rIxzMAzl9dbRFZGNJJ4Q76eGvNEZ9Tcw+f2bbTvwUe4UqexEWFuD/VJ9wpV2lwYShZj6W4++X8Rq26kcBe23Paq1mPpX/vl/EavOg+LqImY7JrkSXkzYuEElOtGE0QGlGE6UUFgpGtPGtGkSaeBToLGSmiinApwOdOiJCu2bWhSSICt4O9RnDrdT3FKCVZs2/Ore9OBTCyq5h1u8SVoJJ3MnXWf0okWFu2hxCG8odnNBOs+6s/pVfX2E4OrEbEpJt1guNrTIWkmD3d9P0a6S2nSS0LjQ4T7fnWSZKfWO0VPK6sjm3ovqw+3WoFTcxECdNI+Qom7JlplLKAQhKgoDMd5mrcUsvqpDtlH9l2pUVFsyTJMneSfeTTpw22QyppKCEKRkIzHUVey02WgVsojDbYAwgiTJ6x33n8qE4ZahlTPC+jUoKUnMYJFX4FMRSHbKBwy1hX0Wqhqcxk6RvQpw21bcS4llIWkyDV8ihIoGmQxQmpSKFQqIyEjehIqY7UBFJodkRFQOjQT6Q376tEa1C4nQfaHvqNDTI4Ncl07u7q0atPF31tZyoKKTE7V2JTpXF+EBpTibBA0BWoe6rcBfsRDG6M63BFKXgOHqUSpSrVskk6k5RSp8GSEYHYJGwtmx/wCIpV1DIiGy84/98v4jV9wTbr7u2Ko2I+lf++X8Rq+6ALdcxEc9q5T7M2LgmCaMDWkKekIICs+zxm2vcVurC3OdVolJcWNgozp+VYfTXpWMGtjZWi/314bg6tJ7e/srI8FhKrnElKJKilBJPeqrlh+GZlbn5Uj0UCijSmAoqrJjRrTgaUopwKBGb0lCP9mcSzxl8WXv25TFeSdDsScw3pPZrSspQ64GnByKVae/WvRfCJfC06KOthULuVpbHrEyfyFeXdHrVd70isGEAyp9JMdgMn8hWvCXg7KMR+SPfBtRUgKeKzFwopqKKzcZxhjCGEqWhbz7pys27YlbquwD9alQi8RTHauGvmvCBicvMqYsGz5LKHBmHeYOv41y930h6Y9H7wN310+hY1CXQFJUO/nU1hXwyLnXwevkUBFcr0V6dMY4tNneITb3p8kDyXO7sPqrq6qlFxdMnGSe6IyN6YiiNCqokwDFZVnjVvf4tdWVuQsWqRncB0Kidh3Vi9N+lP7NZOH2TkXTg66wfNpP6msrwaGbq/k/UR7zViw/ByZDP5ZUegRUT0QPtD31LyqJ3YfaHL11SWiI0rjuntyi2atc7ZUpecJIVGUwNa7I7VyfTi3U9bMqhJSgKzA76xrVuB/RFeL0Z0OBknAcPJMk2rWv90UqbAk5ej+HJ7LRof8AgKVdEzIGy84998v4jV51UMLOug5Cs+y84/8AfL+I1fc8wvbY84rky7M2LhFoVkdIsfbwOxCgOLdPdVhkbqV291awGlV3cMs37xq8dtkLuGfNuEappxq9yLutjyTpRhl3h9xbu4g8XLy8bLr0/VJO1dH4KvP4j9lv3mq3hRH+97Mf8g/Eas+Cr+JxH7DfvNbZO8KzMlWIekinphRTWM0DUgaY1z3TLpEnAcIVwlfvb4KGR2dqvw98VKKbdITdKzhfCJjScTx0WjKpZs5RI2K/rfoPwrpvB30UXhzP7XvW8tw8mGkKGrae3vPu76pdCehKlrRjGMIkk52WV8/5lfKvRQQCUhQnsq+c0o5UVRjbzMMUVCKeqCwTi0ttqcWoBKQSSeQrnOjYOMXFx0iuBm4yi3Zg/wD1tAxp2EmasdMrpVp0TxB1BglrID9ogfrVfoE+h3odY5VAlAUlQ7CFGrEvGyPzR0JrLx/BbbHcNctLlIkiW1xqhXIitM0yqgm07RJqz59uGLjC8QcZWC0/buQSDqCDuK9l6LY1+3MCZulH6UdR0fzDc/jv+NcH4TMOFtjjd2gAJumtftJ0P5RWh4LbpX7/AGZPVGVxP5g/pWjE8sPMUw8ZUehGsLpNj6cHtUtsp4t7cdVhoakk8yOytyqz1lau3SLpy3bU+0CEOFPWT+NZlSe5od/B5H0nwl/C37c3bpcu7lBdfUTMKJ2FbngzH71f/YR7zUfhMH+9LP7k/EaPwZ/xV/8AYT7zWqTvBsoiqxKPQqjc8kRPlDbvqWonIyj7Q376xGocmuQ6dXDdsm1dWkqPXCQDEzEjbsrr65TpqlTrdsyhUKVmI9cRVuD/AERDF6M6DBTOB2By5f3Zvqzt1RpSp8HkYLYyIPizen90Uq6BmRDY+ef++X8Rq+9/Dr2HVO4mqNiPpn/vl/EavueYXvsdt65D7M2rhFhI0miA1pknSiG1MieZ+FH+l7L7g/EaseCqDc4j9hHvNV/Cjpi9l9wfiNWPBT/FYl9hHvNbf8TN/oekinppqO5uGrS3cuHlZW20lSj2AVkNBXxTErbCbB28ulZW2x+KjyA9ZrmsFwC4xnFP9oMeb66jNtaq2bTyJ+VU2sbTjOLePXmG39w0wr90tm7cqSP51cs3urc/buLua2/Rq6UP+a8hv3mracVsV2mZXTnpfiGA3bdlYhpPEaCy6oSRqRpy5VB4M765xC7xS4u31vOq4cqWZ9Kuc6f3N7dYuwu+sPElhgAI4ockSdZFXPB3eYjaqvvEMN8ezZM306W8u8b71dkWmVZvM9ZFZOF47+0sXxKx4HD8RWEZ8055n2Vi4h0uxnDGi7ddGHktjdabgKA7yAYqp0BxH9q4tjV/w+Fx1oXkmcu/OqcjUW2W5k3Rv9M7Zd30SxBpsSoNhYH2SD+lcH4PulLGDvOYderCLe4VmS4dkLiNfUdK9UWErQULAUlQgg8xXkXSvoRe4VdOXFiwq4slmU5BJb9RH61ZhNNOLITtO0evJWFgFKgQdQRVVnEGbm9uLVlQWq3CeIQdAoz1e+B+deL4b/tI8RYYe5fBKtMiFKSkfoK9W6L4F+wcJFu4viXDh4jy5mVGoTw1DlkoyzHNeFRv9zsHY1Dik+0D5Vn+C1JOJ3yuQZA9p/wrR8Kax4hYo5l1R/L/ABo/BjZcLC7q8UmC86Eg+pI+Zqy6wSFfsO2O9AqiNCqsrNKPNfCYZxWz+4PxUfg0/ib/AOwj3mg8Jn9KWf3J+Kj8Gh/er/7CPea1v+Jn/wBT0IdtRObDvHL11IDUbuoT9oe+sRqCNcn00wtWJrtEhRAbzq79tO+urnWuL8IV25as2gbQCV5xm1kbVdg/0RXi9GdbhSA3hFmhJJCbdABO/kilQYIsu4Fh7igAV2raiB60ilXQMyI7Dzz33y/iNaDwHizkxGU71n2PnnvW6v4jWg8T4usg/VOwmuRLszauEWEiQKkAEVGgmsvG+ktngKmk3Tb6y8CU8JGbbt19dNK+CLOK8KX9LWX3B+KpvBVrdYj9hHvNY/TbGmOkF/bPWTL4Q00Uq4iI1mpehGO2/R5+7Xes3BDyUhPDROxNbqelRmtalnropGsnA+kNpjyHVWrbyA0QDxU5d/8AStU61jaa5NC3AJpT6qY71j410ltMCdabuWbhwuJzDhIzfrTSb4G6Rw/hQ/py2/s4+I1e8FJ6+I9zf61hdM8VR0gxJm4tLa4CENZDnbgzJP61Z6EY410dVdm7tbpXGy5eG3O07+2tbT0qMqa1LPWVJStBQtIUlQgg7GuL6C2Yw/GsdtECENPBKe6TH5V0GCY9b46047bsvtBpQSeMjKT3VopbbQpS0oSkq8ogRPfWa3FNMvq3ZLJpU002aRURj0poc1VsQv2cOsXbu4UEttJKiT+Qo5Cjzzwj3S77HrXDWEla2kDqjmtR2/Ie2u7wXDk4ThFtZIA+iQAojmrcn21x/Q/DHsYxh/pLfo0U4SyDzPb3Aaf6V3k1biOkoohBW3Jj0x2pprIxvH28GW0hdpcv8UEjgozRHbVKV8F10cZ4TP6Us/uT7zR+DT+Jv9PqI95rP6XX7uP3jD1th92hLbeUhxozMzyouiWIu4A9cruMOu3A8lITw2jpE9ta2npV8mW/22enCgdIyj7Q99UcHxlOMNurTaXFvwyBDycpM9lXlnQd499Ymqe5rTvcLlXBeE5zI1YwtadVxl57V3hV2V5/4T9Rh5iYK/0q3A/oivG/mztOj5no3hh3/c2vgFKnwEZej2GgcrRof+ApV0TMuALLzz33y/iNaDk+Lub7GIMVn2I+me+9X8RrQe/hnBpGXmNK48uzNy4RYA0o6EDWKKKLE0IASDFOlInYUwFOKaYqCiNqRFOOylpTsKI1UPOicOtBEUDoKBTjahBpTTFQYMUiZ0oZpTTCgiaaaHNVHE8ZscJZ4l2+EFXkoGq1nsA50chwXnHENNqW4tKEpElSjAAri7pT/TjEhbsFbeC2y5cd246hyFWzZ4p0oWF4ildhhgMi1Bhx77R5D1V0bFuzaMIYYbS222ISlIgAVNPL/wBIVm/4Ewy1bMJYYbCG2wEpSBoBRUqaarLKHMUytaadaRpWOgCNaE6UZ0FAdRNJsdCO1RL1SJ9Ie+pSJFRr2H2hynnSsY5rOxK28YKJAOWdxNaO4qvcJWVJyxtzrV+I/wByKsfoyxapyWjKexCR+VKjaBDSAd8omlW58mRFCxEuPH/nL+I1oufwy4mcp23rPsAM7/3y/iNX3kqNu51xBTtt+dceXZm5cIsp2p9QaBKFafSc+wU4QuPOdo2FAiRI1pxtQBC586fYKcIXPnTv2CgAp1p6j4ax/wDar2CmKV/1qvYKAHXrQTSWlczxVR3Coci9uMrbsHyqQyaab11GEL24yvYPlSyLnzytD2D5UxEk0p1qLIvbjK2jYfKmKFmfp1+wfKgAL5q8fZCLO5RbqKus4UZiE+obT31Uw/AbKxdNwoKubo73D6s6/wAOz8KvBCv61W87D5Ug2uPPr27B8qeZ8ColmkSaiyK/rl8uQ+VLhrnz695iE/KkMkmmmoi0vL59e0bJ+VNw16/vDnLkn5UDJZpE1FwlSDx17zsPlTcNQH8Q4dI2T8qiNEhNDtpQFtZJ+nc5ej8qEtqGvHcOs7J+VJjJeVRrBIH2ht303DVl8+5tGyflQLbUAPpl+UnQx291AE3Kq1yvIU6kSOVToSUggrKjPOP0rIx++ctCyhpJKnJGaJy7Vf8AjvLiJleKrg0bjRlpB/lFKorEk2FuVEqJaTJO50FKujyZCth+rlx98v4jWg/paubDqncTyrPw/wA4/wDfOfEa0Xp8XcifIO2+1ceXZm1cImTtRp2oAKMDTekA6TBAmmzpG6hPfWXidk+7ceM2yZdbZKUjMBnk6pPePziguLJ1V5ZucErS2wULICSQZSY1PqNSodGxmHbTEiNDWPiGHXL1265bdUKQl0GYzOonKD6jp7K0bZtTNo0hQhcSsTPWOp/MmlQUOpwEkJUCeyai4qTrnTpvrtWYxh1wzi7lwtscJTrigRAIkCCe0aHSnw6zWxxUPMwFLcOoTBBWSNtdu2pUOjTzpGsjad+VIPN5SsOJKeZnSsy0tH27R5p1AzJQplnWZQJg+72VH4k+cCdtQ0eKptIAOUagDTTu3NAUa6lJTKlKges0LjrbfluJRO2YxVW7ZcvbQ25QW0uGF5ter+B57VAbR5ywtm3kpW804jMox1kpUNfxAmKdBRpB1BVlSsExMTy7aSXm1ZwlxJKTCoO3fVNVsv8AaaXkJAbFuUT2GRHuqCwsn2VsFSMoaty0sz5xUjX8j7aKFRppWhYBSoKzaiDM0yHm3CrI4lWUwcpmDWbh9k/aONoUkcANcjqlZiR3aT+JqbD7d214jRKuAAOEFxmTvIkbjaJ1oCi26+21HEcSjMYGYxJqNy4ZaWEOPIQo7JUoAmql/auOuLUlsOJUwtsAkaE/pUZsXjc2q1OaNMFC1CCVGU9vcaQ0jQW+20nO64ltPaowKZNwy4E5Hm1Z5ywoHNG8VFeMm4s32kpBUtCgkHtIIqB6zdULLIrhllRK1JiR1CNJ9ZpDLS7q3aQFrfbSlWxKgAaMKC0ZkkEEaEc6y/EbgWFm0VELZcKlKSRMQoaTpzFaSBDaQQQQIik0MKo3SQBrzHvoxQPCUj7Q5+ukAYMmsfG2S86wBoBMns2rXTWRjjpbWzAJKpGgqUXTIS4Nm0SE2TCRsG0j8qVKznxJid+GnfupV1VwYWVbDRb0f17nxGtF2DbOTEZTvttWbYnru/fOfGa0HVFNs5HonYTyrkvszauEWTptSzaUyV6Vm29vdNYou5IGS5BDieaY8n8pH40bAkaQXqDNMpQJiRWE3ht0laWy2OE2+l9EKAglYzCPUJP96rqGHEYw66WCpCykhYCYHVg85pUSNQKBkA7UClpgqzCBznasqzsH2cVU+tv6MrdIggRJ59oIH4UCLG5bw+3QWcxauVuLakdZJUqPVzBinQqNRxY7R3zvUKlJSRmUBJgSd6p39ou7tE2zbaWUEFRBA6p5bHeTP4VFds3TzNu8hChdITBHVKNYkKnu3FSolRokwDJ2ps6MufMIHOdKB9JWwtIElSSIrItsPuUWNy0prKXLZLYSpQnMEkctI213ooRs8VvJmLiYneRFLithvicROUbqnSstdo85hKrcNFLko0Vl5ETt3VM/brAtigcVLLhUpMAZgQfw0JFGw6LqnkIgrcSAdpO9Ot9tuA44lBO2ZQE1jOYfdKsrVpJSHG3lr1ghIIVA/CQKNdi9w7AIbUngtqSsBSSUkpA570Ugo2SdOVRpeQ4VJQ4lRQYUAZg+ulJLZAOUkR3VQZtnE4Ybctht4M8LiCOsYie310CoueMMrQpaXUFCdCoKECkp5sNhanEBJiFE6Hsqgm1dUX1cINhduloJkakTrp3inUw85hPixQEuJQkAE7kR8qTQ6LpebbBUtxKQDBJVEGiLqAopK0ggZiCeXbVBy1VcMXCFoADzqTlJ+qMoPuNNZ2lw3dB96J4RbJBnYiPbE/jRSHRdbubdxtTjb7akJ8pSVggd5o0uIUBlWFAjMIO47azMOsLi2bKXY1ZCDJB1k7Ry1NSW1q4Gwh9Ayi2DJSFeURvSaAuNvtPDMy4hxIMEpVMGncIgD+Ye+q1iy9btLacUS2CA1mgqCY2JFWFHbfyhSoCQd1ZmJuJRc24KwM8jKRJPd3VpbVyfTZLqlWoZzBQC1EgdgqcFboR19t/Cs/YT7qVRYUVKwizUvyiwgnvyilXVXBgfJVw8yp/t8Yc+M1orP7svfyTzjlWbhuq3/wC0u/Ga0HQsW7sBMZDqT6udceXdm1dUWhsN6QOmutRy4BsmO80vpCPJTt2/4UgRIneKeRtUY4g1hPLn/hSPEKiYTE9tIZKCDzpiaAFyJhO3bTK4qtgn20xArOtBNOvPMEJie2oSXOxPtpokSGmzUBU4RoE0ILnYmmxElKZoJcjZNMeJH1aQwp1pwrWo+v8Ay7030m/UoGSzTTUZLnamlLp5oiew0CDnspVHDseUiY7D86E8Y6Zkf9p+dIZNMmlUQD2by0b+idvbTw/6be3onf20ASTSCqhULjWHG+UdQ/jzpofkfSNxOoyHb20DJ4Ea0Dm6ftDfvoIuAPOt7f1Z39tAtNwCPpW4Kkx9GfnUhFmawekblylbJYbK5CgrSdK3EJcCTxFAmdMqY09prlOmj6mXrOFwlQUCO3apYfYR12HFRw21KhlUWUSIiDApUGEmcHsj227fwilXVXBgfJVw7yrj1XDvxmtNZi3cOs5TtvWZho69wP8AqHfjNaLif3ZZO2U7mOVceXdm2PVE53otIoYpD9agMMHWlAoRvNPTAb1UlaDtojqTQqpDIlzVcmFb1YVqKgIOblTGhTrSmhOhpioASRpQOgiqmKoFQrfCSnTeol3gTpBkmKKAtTpSBqp48mRpvRqu0AE6wBNFAWJ11pTFQt3CF7KG1SUAFm0pudNSoAf8qcU3ITT7UDEY5U3M604GvfSjWgBwaBZmO8e+iigWAY28oe+mIlnMKycYYYeW1xmW3CAYzpmK1og1Sv20Lgr0IGlP/hKFWaFmkIsmEpACQ2kADYaUqe1/hGfu0+6lXXjwjmS7MoYb5b5/6h34zWk7PizkGOqeU1mYb5x8f9Q78ZrSWTwHInyTtvXIl3Zsj1RPypx5NNymKRmNKiyQgetFKTtFIA5pOlIqIBmkMdJ0NOR20AH50WvOgCJegqBRmp3KzcQuuA2rJ5QSVHXYVIaCubpDKTqM09351ztz0jfK3WkthGQ7lJV7qo3F8u5fl9ZTroBqB/j66uqfw7D7DM2eKpzrRGpqVUWKKXJXaxq7fQpfGRExKgEgH1VUu767DrajcFalajIqAI7qBShd2pQkoQsrKyZjMYiB7ak8SuXm0BkJUEaJJUIPP9TVlJbhmXwRt4xcttgXDyioKKRlSNhHzoE9ILpvF/FyviMFP1oB1Ez6qK9adtLdtN1btKXJhSTJ/H8qoqKXb1LaGwhatCsb6AaGrElzRU7a2N+2x+38YKFKKAYAWRoK6Bi+S4E9YKB2UO+uEWhaFFPEJBPOKu4NeFm5etlKPCSoKTP5gVXKCe6JcHcgyZpHSq1m6HW4mYqzEmqKGEDoKKQaGi0oAQp9JpqY6mgQqjWYjfcVISajWDA+0KAJeVZeMOBBRrGhrUmua6UukO27SF5XFJURO0VbhRuSQnLLudTZGbG3Pa0n3UqjwyRhVpJk8BGv90Uq6q4Oe+Spho+lf+/d+NVabglhySIymZ2rNw7zr337vxmtV3+HXE+SdhPKuRLuzYn4olGoAp45UgNKKOdILAgj20PM1LE6dtDEGlQ7BA5mmJNEoSZmhO0UhkLkwY0rlcRxJtN882dVJOh7Dt+WvtNdSuZriMTs3F31w8CgIJI6yo1mmqfJbDkoJWFJS6okqUSYGnMUNy1dLQhIZzOKB0A0AnSjZvgy2G1BaY/mqLD8XdtsSBWtSm3JlJM929XpPkJcFm1wd9lKHFDMsnrTypsTfcsGWbezdAySFxvO8Vvl4XFuHGTlK0ymda4+8scTNzLja1KK82ZGoJ5U4PNLyKWqWx1Tdo8+GH3XUo6iQ4gjQn/JqHE8OtLccdq0GfXrpMZfXVfDLW/uGFou1rCFFKhm1MgzWtf3zFjbg3QUUuHJomar4lSH8HMWN4p50uKzuJSes2ozp6qgRdJPXV9C405oY/SpcVw8WayWApTD0KQU9munuqi1bPuLHDZWcpnaKuST3HdHWYBf+MvEDySY07q6EeuuM6MNP2+NcNxBQFIkj8P8RXafjVOIqYJhaHlSpUpB0qokKaadac00UAIGgWRp9oe+j5b1G5JAAJ3G1ICYEECa4XwjKKH7FSVZSErgj8K7qDGlcF4StHbD7K/0rTgd0UY3RncYCor6PYapRkm0aJJ+wKVN0f8A/jmGf2Rr4BSrpGNEdh51779z4zWookML+yecVl4eZcfPY+78ZrRcP7u5t5J3Hqrjy7s3Lqi2k7GjjSoUq2qSdqLE0OnemI1pcwaEmTSGh451GoUWvbQqOhg0hogXzrkOkGZm6KSNFKzju0/Wa65ZMVQvrFu+bAOjiPJV/nlTi9yxbHnd+pVxcNwkgBB0PbNOppu34JBC3MgUSoeSeyujet/Fn0ofYCToJjfuNYmI21ybtbqG5Rm0jl2VpjP4E1e5ZRjKbRKeMkqSTEoV7TFbDR42RxshSVAEHtFcW4w7cHhhKiqPZXQYa67hliVOeQDpPb2VGcFVrkSbsu3eNi1cUylH0jYlRVttWZc474wlPjGVaQc2TLAFRX9yxcvreLKkKdjN9Jp2dlQuWVklhp8vKKnj5MjTXWnGMVyNlu/vFXdwE2ziwwyylSQCYII+VUWrxwKlsLSYmZPZSN4tpKWAuECBEA6VqWbDF6WxbWyStYmDsnkZ7qlwF0jR6OLN/eOX2UhtIypnnOtdHOtVbCybsbZDLQAjUkCJPOrXOqJO2JILlS2imp96gSETrSpjqaU60hjmo1jVJ08oVJUbhiI7RyoQiYbVwPhIEu2M9i/0rvRppXD+ENsOO2MmICv0rRgf0RRj9GdngH/x3Df7I18ApUsCEdH8OB5WjXwClXSMaK+GmXbgcvGHfjNabk8ByJHVO29ZOEaKufXdP/8AsVWqsjgLHLKeccq48+7N8eqLCaMEAa0A0G1PG9RALNJ3pppJEk0x30oAedKBSUyTlEnnUkcqExFAyo5oYCSe6oFJSYJaUT3j51bUgRvUKjBgUiZTdbZcQUu2zik9hE/rWQ+3bpSrM040TsSCNY31rfJM0x13qSYHMBu2aBWl8rMEQqPlUOINl9kMtuNdUEqBVFdUptBglAJ7qYsNqOqEz3VJSA4S4w25dMpyZcvpilZ4JdEHOFKG6QnUT37V3fCQkyEAdwp0oAGkCp6r4E1e5yzPRZTz/FdgA8lH9BW/h2F2+HN5Wkyo7qO5q5Gmhp49dQc2+QocCBpTc6IDSKaINRGhzSp+WtKJFIBjTCkrTvphvSGGdqjXJA+0KM7TUayIEx5Q376aAk5TXGdPE537MAZjlV+ldlNcd07U4l604ZUCUKHV/CrsD+iKcZeDOxwQZcCw8dlq38IpU2Cf0Dh8/wDCtb/ZFKuoYiphGvjBH/FPj/8ARVajn8O5PonlNZuDbXH9rf8A/aqtNyeAuJ2O29cefdm2HUnChGs70QM60BVyrD/2vss/Ut7pbXjAtw8EDIpZMaGaEm+BtpHQoHOmVAmsvGMfZwFlD9zbvutKVlKmkggH1yRvUdl0kYxHEnsPbs7lDrABcUtKcqZ22J3p5HVizK6NYGdgaZUEGs3G8etej9qi4ukuKDi8iUtgE7TOvLSrrdwl+2RcNypDiAtMcwRNQp1ZJNXQYMgioHEjMawVdNrNK3QuwvWw04GnCUp6ijyjNNa90+WLZTwbW7lTmCUbq7pqTjJcoFJPhhGhNUMIxhvGbU3LLDrSAqAXAOt2xBNRYxjjeDqZDlq86HlZUqbiM3ZqaeR3RLMqs06IRvFZ2GYqnElvp8WdYUwQFByNZE6QTVVHSdhzE/EmbdxZ4/BKgpOhG5ImY9cUKErDMqNvLNDEcqOdKxL3pG1bXdyw1aP3HiiM7624hGkga0lFvgHJLk140ot6ht3xcWzT4SQHUBQB5SJqSYFRJckg7KYgk1gYj0pawvERa3Nq4lGhDuYRB51PgnSD9tqdyWbjSGtCtSgdeyKnkllsrzxujYB5U40rGxnpAxgqmA60tzjH6p8kCNT7a1Fuq4CnWk8U5cyUgxm/Go5WTtcEk9aKc1y7HTNN0pLbOHrU8XeGUcVIIJ27+fsrXxfEnMKsDeeKqeSmM6QsDKPx31qThJOmRU4tWjQAqJYMDvFZOFdJBi18m3YtFcMt8QucQdUesds6VtKAgbeUOdJxcXTGpJ7oQBFcb08S5xbXKARkVMry8xXakCNBWXifRtPSG4aSoqSGwZKfXVmB/REcVXFo0MD/AKAw6RH7q1zn6gpVat7VFjbtWbZJRboDSSdyEiB7qVdQwGXg+huR/wBU/wD+xVabhm3cGnknfbaszDEgLuQP+JdP/wCiq0XVfu7keieVcfEfmzdBeKJQREVztt0YetXuCi/iwTc+MBoNwufRzTtW/M60XlDeoKbXBNxT5MnpHgj+PWaLRF2m3bCsypbzZiNuYio8G6NvYVi1xfJvGi3cABTLbGQCNo10rcSZiiOhgVJYkqykXBXZz+P9GH8eukrcv0oYbSpLbRZmCRBMhQmr2C4dcYThSLF28Fxw5Da+Hlyp5CJM1cuLxm2gPKy5ttN6XFTnCIOaJ/Ch4ksuUFBXZyrnQh1xdw65iSS868Hg4LYApWDOmu3qrbTZPNYV4oLtSnsmXjuJzGTzirKrxtLXFWClOYJ17Zj30/EDiErTsoSKHiSlyNYaXBzVh0aurEWzQxUqYtneKGwzlzHsJzbVaxzBVYx4uBdhpDCgsILQXmV69fyrUS6hxbiUEygwZFA48htaEqkZ9jGlPUldjyKqKeG4c7YKfW7d8cu5YAbyJQAI0E1RR0Xm+TcvXvEy3HH8yAuZkDPMxWyHkqeUzBzJEmmYuW7jMEZgU7yI/wA/60liSuxuCoszFYl30fLt7c3FteuW4u0hL6QkKzRpoeRitZx5DRTnJGZWUd9MHU8YtQZAzTSU2uAcU+SJbK0sIZYeLRRlGaArQcte0VOTVdV0gNKdKVZUqyxGu8UlXKEuNoIOZ0HLp/ntqNtk0jNxHo6MTu3Hn7xWRaAjhhsaJBnfvqbB8FOFPPqTdqcQ+rOpBbAAPbpV3xpsP8CTnPyokXCFOqbEyka1PUlWX4IacbsysS6NDFrpx5+8VCkZEJ4aTwxM6ev11pWtq7bYcm08aUtaEZUulIkdmnqomb1t22TcJCsiiAAdDrp+tTIWHEBSdlCaHiOqYKCTswmOibDNxa3BuVrdtVlSVZEjMJmDHrn21qYrh5xOyNqbhTKFEZilIMjeNateqjAJApPEk3bYacUqoysMwFjDMQevGnVKU+nKpMACeZEdta2XVM+kPfRBAHKnVoBofKHvpOTbtjUVFUhlKhcVbw9S0rc4a0hUeQr6361TVoranbTcSHWmi6lB6yRM+o6Ce0adtX/jP9iK8boy2pYcUVgQFGRSqJgKFu2FghQQM07zFKuoYDMw7ztz/aHfjNX3jDK53ynnFUMN87c/2h34zV15CuC51oGU8piuJid2dCHVB6dtSJHVoOGqfLPsFGG1BPln2CqkTbHTAiBApivnTKSoDR1XLkKiUFajiK37B8qG6BbhO8NZGZCVH1iYpFQBnSYiaqqS5OrqtjyHypgCRo8ue4fKlZKizCSkpKQRM7UKoSQAIAoAhwnzy952HypFpcefXtEwPlTsTBgBRIAE0ywCZIBjtoVNKg/Tr5ch8qAtqKvPL37B7NqdjQRCc+fKM0QTGtJISnVKQJ7BvUfCUAfpl+wfKm4Szpxljbkn5UrHROYVEgHvptJJjWgDSpnjL3nl8qXBXHn3PYnX8qdgJSUlJSUjKeXbSCEnXKDA002pcFZB+mX+XypwyqZ4q955fKkA+QZpyjN2xrTAAEkASdzG9NwTl86uYidPlQcJU+dX+XyosEShKMuXKmOyKIaDaow0Z84uJ7RRoY5Fxw6RvSsdBpEnUVOlHVmJqEM6kcRftqVDIjzi953oQmGQZiOXKgdICU/aG9OWU+mvaPKqJxsQOuvyhzqViDme+pGLtNo246u4W2BpCEZpgE+4GokIy6SVD1mlbModvkqXlS21KlrWARtAHf8AKr/xXeKirH6MthzigOSTn60mNZ7qVEqAs5SCJ0I50q7BzzGw4w9c/fufGa1O2nSy0gkpaQkkkmEgSTvRQOwVyp4Nybs2RnSQI3k0WfWlA7BSgdgqGj7Hn9BHVIqBSY7qmpoB5Ch4F/I1ieimsdU9lRoTrFaGRPoj2U3DQNkJ9lQ/8/snq+iu2kk66inggEVYCUjYD2Uso7BT0PYtX0UlJMxQlHOav5E+iPZTZEeiPZS0PY9X0Z50Mb6U4RI0q/w2/QT7KQQgbIT7Keh7Hq+ilkg0QTKY9dXMifRHspZU+iPZT0PYtX0USmDtRaZauZE+iPZTZEeiPZS0PYavopgSDQ5BNXsifRHspcNHoJ9lLQ9jWL6KI020pxMCKu8NHoJ9lLho9BPspaHser6Ko3qQLSDoKmyI9EeylkR6CfZTWB7Fq38ECnAdqFREaVZ4aPQT7KWRHoJ9lGh7FqeimVRSTZtYildq44pCicwykiRBB276ucNHoJ9lEgBsy2MhPNOlaPx8LLiJ2QxZ3GqGS0GUhoGQgZfZSpySTJMk0q6ZhP/Z%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BDAAoHBwgHBgoICAgLCgoLDhgQDg0NDh0VFhEYIx8lJCIfIiEmKzcvJik0KSEiMEExNDk7Pj4+JS5ESUM8SDc9Pjv/2wBDAQoLCw4NDhwQEBw7KCIoOzs7Ozs7Ozs7Ozs7Ozs7Ozs7Ozs7Ozs7Ozs7Ozs7Ozs7Ozs7Ozs7Ozs7Ozs7Ozs7Ozv/wAARCAFaAOIDASIAAhEBAxEB/8QAHAAAAQUBAQEAAAAAAAAAAAAAAgABAwQFBgcI/8QAShAAAQMCBAIECgcEBwgDAAAAAQIDEQAEBRIhMRNBBiJRcQcUMjNSYZGxstEjQnJzgaHBFSQ0YjVTdILh8PEWJVRjZJKiszZDo//EABkBAAIDAQAAAAAAAAAAAAAAAAABAgMEBf/EACcRAAICAAYCAgMBAQEAAAAAAAABAhEDEhMhMTIiYUFRBCMzQ3EU/9oADAMBAAIRAxEAPwDbZubgvXAL7hAuHAOudBnMCjeu3Utq+lekdhNQMefuf7Q78ZqZ0DhK2251wJylne50YpZUSC7cMfSu7x9akLteh4ju0/WoHH2WVIS64EFZhIPM+qpG1oebS42rMlQ0IqOaX2OkOLpc+cd/8qfxpc+cd3/mpmlodTmbWFiYkeregbvbV14sIeSpz0Rv/nQ01KX2FIlF0uPLd2nZVOLtY3W7/wBqqHjNC4FuVgOqTmCfV20711b2uXjOpROons7e6jNL7CkSpuVTGZ3eNlUhdHmp3afIVTrdbZZU84sJbSMxVyA7adm4ZuCQ0sLgAmOw6incvsKQhcHtd0j6qqfxjWJd1MeSr5UaVoLqmgsFxICimdQDzplXDKLhFupcOuAqSmDqBvTuX2LYEXBI8p3afIVS8ZidXtI+or5VPlqtd3trY5TcvJaCpykg8t6E5fYbBC4k7ujWPJVS8a0mXdp8hXyonnmre3U+4sJaSJKtxHbSZeauWytpWZMwZBHvp3L7DYDxg66u8vqqpeMkmJd3jyVUra6t7sKNu4FhJgkA/wCTQIv7Z24NuhZLg5ZFevnEcjSuX2Gw5uVRMu7T5KqE3K/Sd5cjROXLLdwi3UuHFiUpAJ/0oLm6t7VSA6pQK5ywkmY1OwpXIdIRuV+k7vHOh8acP1nfYaK4fat2FPuqytpElUEwKQhSQoTBEjSlml9hSBNy56Tv50xuXZ8t3eOdMy83cN8VlRUmSJII1G+9RG9txdG2KzxREjKYE7axFLNL7CkS+Mu+m77TQrungPLd3H1iOdBc3bFoEl9RTmmISTsJO3qolwpIUDIJBB3ozS5sKRILh0/XcHeo1dw9a1rXmUVaCJM1RMaVVuscOClCwxxeJOkxEf61f+LJ6qtlH5C/U6OkO5pVDaXHjdmzclOXjNpXl7JExSrsmRcGCyPp7k/9Q58Zqw4CGlHXblUNt564n/iHfjNWnR9CfnFcGa82dKPVFa8w9N8EJcPUTOw1mNCDyIqVu1W1ZJt0O9ZKMoWoTy3irCzw2yvKpUckiTQC6ZUsIkhUkEEbRS3qgpFfDcONgHG0uZmlKzJTljKees1M1ZFu/eui4CHUpSEZYyxPP8anDjc+cSI/mFE280tJIUNCRqewx+lPdhSohNkpWIouw4AEtFvIU7yQZn8BUd5hZuXy828GlraLK5TmlJPLsO9X0lKvJUD3VJlqSsi6KZsQMO8SaOVPD4YKhmgRGvbTYfhreHh1LRORxeYJ5J02Hq+dW1ONoeSyT1lgkDtin4rUTxERO+anuFfJnN4StGL/ALR8ZlZCkqTk0UnSBvyip7mxddvGrpp8NqbQpABbzeVGu47BVsPM6fTIP94UYdZyzxUx309yNDBJjXU1m4vgwxZLaVOhCUZtCjNMiO2tUraBILiAR/NtQ8ZmSOKiRvqKFadoOdinc4f4zhi7LikBbfDKyJMRE99FZ2arW3LRWFCSUwnKE+qPb7atJdaUrIlaSfUd/wDMUJuGgrKkhZylXVIOg/1FPcCjh2FJw7iw4V8VQJASEpB7QO086lRZFF+9dcSeKhKMuXbLMe81aDzKk5g6iInehLzMTxkH+8KTsKKFzhYuMQZvFOkFmIATrz59hnb1UN/hgv1sqLmTgkqAKZkkRV9TzSSAVaKTmBGxFRt3LLjXESoRppIkTtS3HRXvbHx2xctFuEBxOUrA176Jplxtspcc4h7coECpl3DKWy4HEqTygzOk0weaWOq4k6ToeVRadUSKNnYOWicnjBcRKiElIGpMzP41CcKSMSVfB0hagARlGw9f41oJuWFISsuJTm2CjHqoS+zpDiSdoBod3YJIoYjhaMSShLjqkJbJICeZiKn4ZS0hJJUUkSYian4zMgcVEnYZhrScT1Rp9Yb99Q3qiVfIGXSsLpHaO3IYDQBKZnWOyuhI1rLxcpTwlKHbFWYDrETKsZXBo3cLQW8Js0K8pLCAf+0UqOxM2Fue1pPuFKu2uDEZFsiH7iNfp3D/AOZqy6kcBR025iaitky9cffr+I1aWkhhW+g5VxZLyZvi/FDuOIZRnWYTIE8tTFV3W7FTkLKSpUz1uW5n21dU0l1vIsSJnegGH24SAG9AdIJ0oSCyAM2ayEEtkzoM0nt/SnSixJUMyNBJOblrr+dWWrJlBSUIylJ0gn/PIU5w+3Vu3P4mpBZG01aWyyEqQ2dJlfsqVL1qZAfRoInPUgs2S7xcnWMayeW1OcPttJb5AbnbUfqadIi2Q5rVw8UqT1VAZirnGkfgahQzh6lBTbOZSsyRlG8HX86tOWtpb26szcNp1IEmNI91Jpu0cSUJ0yKOhJBBOvfrNOgsgUxY8VEqTAUZGbTNIOuu8imfbw9LeYPoSWhxISvMYAnaeyrHBsS4tsjrJVqJOmkinctbBq3WtxI4SRKusTAiD+VOhWAWbFxxTrjja1LMglWwIAgd9T+JsyDk1BkaneZ99Cm2sVDNlAA7SROu/t50Ydt0thxKlFIJRoCdZiPbRQWA3ZW1sM7aMmWTMn1/M1EhNi22l4FLYdBAKjB9Y/L8qtA27ggqGoywVEGgdYs0sLLgSW0BSlCSQJmdPbRQrK2TDs08RrMR/Wakb9vrn8aFSMNDoT1CpRgwvYkc9eYFToZsH2wtMFOupUR6v0oXGsPQ0pSkDK2sA76K2HyoodkXEsgCARDWnlbAwZ322pZbNtvJmQlChmAzdnP8qlQ1YFsON5EgpzAk8jrMH8KQYtCEphBKU5d9QOylQ7KwTYBAbCm8pIgZvVHupmzYAKDa0ALkGFbmTP61YOGW4Wo5ScxBidARzFM3h1u02EhJVAgFR15/M0qQ7K6kWSwVS2QomTm3POgK7IRC0RBAM6dv6VabsWUMhopzoCswz6waFdlbndpJ33HbPzNJoaZWDFmsFTaEuFAGiTOm4H5VIoEoSSCCSNI2qdLDaD1Ugf6RQOjQafWHvqDQ7AI0rIxzMAzl9dbRFZGNJJ4Q76eGvNEZ9Tcw+f2bbTvwUe4UqexEWFuD/VJ9wpV2lwYShZj6W4++X8Rq26kcBe23Paq1mPpX/vl/EavOg+LqImY7JrkSXkzYuEElOtGE0QGlGE6UUFgpGtPGtGkSaeBToLGSmiinApwOdOiJCu2bWhSSICt4O9RnDrdT3FKCVZs2/Ore9OBTCyq5h1u8SVoJJ3MnXWf0okWFu2hxCG8odnNBOs+6s/pVfX2E4OrEbEpJt1guNrTIWkmD3d9P0a6S2nSS0LjQ4T7fnWSZKfWO0VPK6sjm3ovqw+3WoFTcxECdNI+Qom7JlplLKAQhKgoDMd5mrcUsvqpDtlH9l2pUVFsyTJMneSfeTTpw22QyppKCEKRkIzHUVey02WgVsojDbYAwgiTJ6x33n8qE4ZahlTPC+jUoKUnMYJFX4FMRSHbKBwy1hX0Wqhqcxk6RvQpw21bcS4llIWkyDV8ihIoGmQxQmpSKFQqIyEjehIqY7UBFJodkRFQOjQT6Q376tEa1C4nQfaHvqNDTI4Ncl07u7q0atPF31tZyoKKTE7V2JTpXF+EBpTibBA0BWoe6rcBfsRDG6M63BFKXgOHqUSpSrVskk6k5RSp8GSEYHYJGwtmx/wCIpV1DIiGy84/98v4jV9wTbr7u2Ko2I+lf++X8Rq+6ALdcxEc9q5T7M2LgmCaMDWkKekIICs+zxm2vcVurC3OdVolJcWNgozp+VYfTXpWMGtjZWi/314bg6tJ7e/srI8FhKrnElKJKilBJPeqrlh+GZlbn5Uj0UCijSmAoqrJjRrTgaUopwKBGb0lCP9mcSzxl8WXv25TFeSdDsScw3pPZrSspQ64GnByKVae/WvRfCJfC06KOthULuVpbHrEyfyFeXdHrVd70isGEAyp9JMdgMn8hWvCXg7KMR+SPfBtRUgKeKzFwopqKKzcZxhjCGEqWhbz7pys27YlbquwD9alQi8RTHauGvmvCBicvMqYsGz5LKHBmHeYOv41y930h6Y9H7wN310+hY1CXQFJUO/nU1hXwyLnXwevkUBFcr0V6dMY4tNneITb3p8kDyXO7sPqrq6qlFxdMnGSe6IyN6YiiNCqokwDFZVnjVvf4tdWVuQsWqRncB0Kidh3Vi9N+lP7NZOH2TkXTg66wfNpP6msrwaGbq/k/UR7zViw/ByZDP5ZUegRUT0QPtD31LyqJ3YfaHL11SWiI0rjuntyi2atc7ZUpecJIVGUwNa7I7VyfTi3U9bMqhJSgKzA76xrVuB/RFeL0Z0OBknAcPJMk2rWv90UqbAk5ej+HJ7LRof8AgKVdEzIGy84998v4jV51UMLOug5Cs+y84/8AfL+I1fc8wvbY84rky7M2LhFoVkdIsfbwOxCgOLdPdVhkbqV291awGlV3cMs37xq8dtkLuGfNuEappxq9yLutjyTpRhl3h9xbu4g8XLy8bLr0/VJO1dH4KvP4j9lv3mq3hRH+97Mf8g/Eas+Cr+JxH7DfvNbZO8KzMlWIekinphRTWM0DUgaY1z3TLpEnAcIVwlfvb4KGR2dqvw98VKKbdITdKzhfCJjScTx0WjKpZs5RI2K/rfoPwrpvB30UXhzP7XvW8tw8mGkKGrae3vPu76pdCehKlrRjGMIkk52WV8/5lfKvRQQCUhQnsq+c0o5UVRjbzMMUVCKeqCwTi0ttqcWoBKQSSeQrnOjYOMXFx0iuBm4yi3Zg/wD1tAxp2EmasdMrpVp0TxB1BglrID9ogfrVfoE+h3odY5VAlAUlQ7CFGrEvGyPzR0JrLx/BbbHcNctLlIkiW1xqhXIitM0yqgm07RJqz59uGLjC8QcZWC0/buQSDqCDuK9l6LY1+3MCZulH6UdR0fzDc/jv+NcH4TMOFtjjd2gAJumtftJ0P5RWh4LbpX7/AGZPVGVxP5g/pWjE8sPMUw8ZUehGsLpNj6cHtUtsp4t7cdVhoakk8yOytyqz1lau3SLpy3bU+0CEOFPWT+NZlSe5od/B5H0nwl/C37c3bpcu7lBdfUTMKJ2FbngzH71f/YR7zUfhMH+9LP7k/EaPwZ/xV/8AYT7zWqTvBsoiqxKPQqjc8kRPlDbvqWonIyj7Q376xGocmuQ6dXDdsm1dWkqPXCQDEzEjbsrr65TpqlTrdsyhUKVmI9cRVuD/AERDF6M6DBTOB2By5f3Zvqzt1RpSp8HkYLYyIPizen90Uq6BmRDY+ef++X8Rq+9/Dr2HVO4mqNiPpn/vl/EavueYXvsdt65D7M2rhFhI0miA1pknSiG1MieZ+FH+l7L7g/EaseCqDc4j9hHvNV/Cjpi9l9wfiNWPBT/FYl9hHvNbf8TN/oekinppqO5uGrS3cuHlZW20lSj2AVkNBXxTErbCbB28ulZW2x+KjyA9ZrmsFwC4xnFP9oMeb66jNtaq2bTyJ+VU2sbTjOLePXmG39w0wr90tm7cqSP51cs3urc/buLua2/Rq6UP+a8hv3mracVsV2mZXTnpfiGA3bdlYhpPEaCy6oSRqRpy5VB4M765xC7xS4u31vOq4cqWZ9Kuc6f3N7dYuwu+sPElhgAI4ockSdZFXPB3eYjaqvvEMN8ezZM306W8u8b71dkWmVZvM9ZFZOF47+0sXxKx4HD8RWEZ8055n2Vi4h0uxnDGi7ddGHktjdabgKA7yAYqp0BxH9q4tjV/w+Fx1oXkmcu/OqcjUW2W5k3Rv9M7Zd30SxBpsSoNhYH2SD+lcH4PulLGDvOYderCLe4VmS4dkLiNfUdK9UWErQULAUlQgg8xXkXSvoRe4VdOXFiwq4slmU5BJb9RH61ZhNNOLITtO0evJWFgFKgQdQRVVnEGbm9uLVlQWq3CeIQdAoz1e+B+deL4b/tI8RYYe5fBKtMiFKSkfoK9W6L4F+wcJFu4viXDh4jy5mVGoTw1DlkoyzHNeFRv9zsHY1Dik+0D5Vn+C1JOJ3yuQZA9p/wrR8Kax4hYo5l1R/L/ABo/BjZcLC7q8UmC86Eg+pI+Zqy6wSFfsO2O9AqiNCqsrNKPNfCYZxWz+4PxUfg0/ib/AOwj3mg8Jn9KWf3J+Kj8Gh/er/7CPea1v+Jn/wBT0IdtRObDvHL11IDUbuoT9oe+sRqCNcn00wtWJrtEhRAbzq79tO+urnWuL8IV25as2gbQCV5xm1kbVdg/0RXi9GdbhSA3hFmhJJCbdABO/kilQYIsu4Fh7igAV2raiB60ilXQMyI7Dzz33y/iNaDwHizkxGU71n2PnnvW6v4jWg8T4usg/VOwmuRLszauEWEiQKkAEVGgmsvG+ktngKmk3Tb6y8CU8JGbbt19dNK+CLOK8KX9LWX3B+KpvBVrdYj9hHvNY/TbGmOkF/bPWTL4Q00Uq4iI1mpehGO2/R5+7Xes3BDyUhPDROxNbqelRmtalnropGsnA+kNpjyHVWrbyA0QDxU5d/8AStU61jaa5NC3AJpT6qY71j410ltMCdabuWbhwuJzDhIzfrTSb4G6Rw/hQ/py2/s4+I1e8FJ6+I9zf61hdM8VR0gxJm4tLa4CENZDnbgzJP61Z6EY410dVdm7tbpXGy5eG3O07+2tbT0qMqa1LPWVJStBQtIUlQgg7GuL6C2Yw/GsdtECENPBKe6TH5V0GCY9b46047bsvtBpQSeMjKT3VopbbQpS0oSkq8ogRPfWa3FNMvq3ZLJpU002aRURj0poc1VsQv2cOsXbu4UEttJKiT+Qo5Cjzzwj3S77HrXDWEla2kDqjmtR2/Ie2u7wXDk4ThFtZIA+iQAojmrcn21x/Q/DHsYxh/pLfo0U4SyDzPb3Aaf6V3k1biOkoohBW3Jj0x2pprIxvH28GW0hdpcv8UEjgozRHbVKV8F10cZ4TP6Us/uT7zR+DT+Jv9PqI95rP6XX7uP3jD1th92hLbeUhxozMzyouiWIu4A9cruMOu3A8lITw2jpE9ta2npV8mW/22enCgdIyj7Q99UcHxlOMNurTaXFvwyBDycpM9lXlnQd499Ymqe5rTvcLlXBeE5zI1YwtadVxl57V3hV2V5/4T9Rh5iYK/0q3A/oivG/mztOj5no3hh3/c2vgFKnwEZej2GgcrRof+ApV0TMuALLzz33y/iNaDk+Lub7GIMVn2I+me+9X8RrQe/hnBpGXmNK48uzNy4RYA0o6EDWKKKLE0IASDFOlInYUwFOKaYqCiNqRFOOylpTsKI1UPOicOtBEUDoKBTjahBpTTFQYMUiZ0oZpTTCgiaaaHNVHE8ZscJZ4l2+EFXkoGq1nsA50chwXnHENNqW4tKEpElSjAAri7pT/TjEhbsFbeC2y5cd246hyFWzZ4p0oWF4ildhhgMi1Bhx77R5D1V0bFuzaMIYYbS222ISlIgAVNPL/wBIVm/4Ewy1bMJYYbCG2wEpSBoBRUqaarLKHMUytaadaRpWOgCNaE6UZ0FAdRNJsdCO1RL1SJ9Ie+pSJFRr2H2hynnSsY5rOxK28YKJAOWdxNaO4qvcJWVJyxtzrV+I/wByKsfoyxapyWjKexCR+VKjaBDSAd8omlW58mRFCxEuPH/nL+I1oufwy4mcp23rPsAM7/3y/iNX3kqNu51xBTtt+dceXZm5cIsp2p9QaBKFafSc+wU4QuPOdo2FAiRI1pxtQBC586fYKcIXPnTv2CgAp1p6j4ax/wDar2CmKV/1qvYKAHXrQTSWlczxVR3Coci9uMrbsHyqQyaab11GEL24yvYPlSyLnzytD2D5UxEk0p1qLIvbjK2jYfKmKFmfp1+wfKgAL5q8fZCLO5RbqKus4UZiE+obT31Uw/AbKxdNwoKubo73D6s6/wAOz8KvBCv61W87D5Ug2uPPr27B8qeZ8ColmkSaiyK/rl8uQ+VLhrnz695iE/KkMkmmmoi0vL59e0bJ+VNw16/vDnLkn5UDJZpE1FwlSDx17zsPlTcNQH8Q4dI2T8qiNEhNDtpQFtZJ+nc5ej8qEtqGvHcOs7J+VJjJeVRrBIH2ht303DVl8+5tGyflQLbUAPpl+UnQx291AE3Kq1yvIU6kSOVToSUggrKjPOP0rIx++ctCyhpJKnJGaJy7Vf8AjvLiJleKrg0bjRlpB/lFKorEk2FuVEqJaTJO50FKujyZCth+rlx98v4jWg/paubDqncTyrPw/wA4/wDfOfEa0Xp8XcifIO2+1ceXZm1cImTtRp2oAKMDTekA6TBAmmzpG6hPfWXidk+7ceM2yZdbZKUjMBnk6pPePziguLJ1V5ZucErS2wULICSQZSY1PqNSodGxmHbTEiNDWPiGHXL1265bdUKQl0GYzOonKD6jp7K0bZtTNo0hQhcSsTPWOp/MmlQUOpwEkJUCeyai4qTrnTpvrtWYxh1wzi7lwtscJTrigRAIkCCe0aHSnw6zWxxUPMwFLcOoTBBWSNtdu2pUOjTzpGsjad+VIPN5SsOJKeZnSsy0tH27R5p1AzJQplnWZQJg+72VH4k+cCdtQ0eKptIAOUagDTTu3NAUa6lJTKlKges0LjrbfluJRO2YxVW7ZcvbQ25QW0uGF5ter+B57VAbR5ywtm3kpW804jMox1kpUNfxAmKdBRpB1BVlSsExMTy7aSXm1ZwlxJKTCoO3fVNVsv8AaaXkJAbFuUT2GRHuqCwsn2VsFSMoaty0sz5xUjX8j7aKFRppWhYBSoKzaiDM0yHm3CrI4lWUwcpmDWbh9k/aONoUkcANcjqlZiR3aT+JqbD7d214jRKuAAOEFxmTvIkbjaJ1oCi26+21HEcSjMYGYxJqNy4ZaWEOPIQo7JUoAmql/auOuLUlsOJUwtsAkaE/pUZsXjc2q1OaNMFC1CCVGU9vcaQ0jQW+20nO64ltPaowKZNwy4E5Hm1Z5ywoHNG8VFeMm4s32kpBUtCgkHtIIqB6zdULLIrhllRK1JiR1CNJ9ZpDLS7q3aQFrfbSlWxKgAaMKC0ZkkEEaEc6y/EbgWFm0VELZcKlKSRMQoaTpzFaSBDaQQQQIik0MKo3SQBrzHvoxQPCUj7Q5+ukAYMmsfG2S86wBoBMns2rXTWRjjpbWzAJKpGgqUXTIS4Nm0SE2TCRsG0j8qVKznxJid+GnfupV1VwYWVbDRb0f17nxGtF2DbOTEZTvttWbYnru/fOfGa0HVFNs5HonYTyrkvszauEWTptSzaUyV6Vm29vdNYou5IGS5BDieaY8n8pH40bAkaQXqDNMpQJiRWE3ht0laWy2OE2+l9EKAglYzCPUJP96rqGHEYw66WCpCykhYCYHVg85pUSNQKBkA7UClpgqzCBznasqzsH2cVU+tv6MrdIggRJ59oIH4UCLG5bw+3QWcxauVuLakdZJUqPVzBinQqNRxY7R3zvUKlJSRmUBJgSd6p39ou7tE2zbaWUEFRBA6p5bHeTP4VFds3TzNu8hChdITBHVKNYkKnu3FSolRokwDJ2ps6MufMIHOdKB9JWwtIElSSIrItsPuUWNy0prKXLZLYSpQnMEkctI213ooRs8VvJmLiYneRFLithvicROUbqnSstdo85hKrcNFLko0Vl5ETt3VM/brAtigcVLLhUpMAZgQfw0JFGw6LqnkIgrcSAdpO9Ot9tuA44lBO2ZQE1jOYfdKsrVpJSHG3lr1ghIIVA/CQKNdi9w7AIbUngtqSsBSSUkpA570Ugo2SdOVRpeQ4VJQ4lRQYUAZg+ulJLZAOUkR3VQZtnE4Ybctht4M8LiCOsYie310CoueMMrQpaXUFCdCoKECkp5sNhanEBJiFE6Hsqgm1dUX1cINhduloJkakTrp3inUw85hPixQEuJQkAE7kR8qTQ6LpebbBUtxKQDBJVEGiLqAopK0ggZiCeXbVBy1VcMXCFoADzqTlJ+qMoPuNNZ2lw3dB96J4RbJBnYiPbE/jRSHRdbubdxtTjb7akJ8pSVggd5o0uIUBlWFAjMIO47azMOsLi2bKXY1ZCDJB1k7Ry1NSW1q4Gwh9Ayi2DJSFeURvSaAuNvtPDMy4hxIMEpVMGncIgD+Ye+q1iy9btLacUS2CA1mgqCY2JFWFHbfyhSoCQd1ZmJuJRc24KwM8jKRJPd3VpbVyfTZLqlWoZzBQC1EgdgqcFboR19t/Cs/YT7qVRYUVKwizUvyiwgnvyilXVXBgfJVw8yp/t8Yc+M1orP7svfyTzjlWbhuq3/wC0u/Ga0HQsW7sBMZDqT6udceXdm1dUWhsN6QOmutRy4BsmO80vpCPJTt2/4UgRIneKeRtUY4g1hPLn/hSPEKiYTE9tIZKCDzpiaAFyJhO3bTK4qtgn20xArOtBNOvPMEJie2oSXOxPtpokSGmzUBU4RoE0ILnYmmxElKZoJcjZNMeJH1aQwp1pwrWo+v8Ay7030m/UoGSzTTUZLnamlLp5oiew0CDnspVHDseUiY7D86E8Y6Zkf9p+dIZNMmlUQD2by0b+idvbTw/6be3onf20ASTSCqhULjWHG+UdQ/jzpofkfSNxOoyHb20DJ4Ea0Dm6ftDfvoIuAPOt7f1Z39tAtNwCPpW4Kkx9GfnUhFmawekblylbJYbK5CgrSdK3EJcCTxFAmdMqY09prlOmj6mXrOFwlQUCO3apYfYR12HFRw21KhlUWUSIiDApUGEmcHsj227fwilXVXBgfJVw7yrj1XDvxmtNZi3cOs5TtvWZho69wP8AqHfjNaLif3ZZO2U7mOVceXdm2PVE53otIoYpD9agMMHWlAoRvNPTAb1UlaDtojqTQqpDIlzVcmFb1YVqKgIOblTGhTrSmhOhpioASRpQOgiqmKoFQrfCSnTeol3gTpBkmKKAtTpSBqp48mRpvRqu0AE6wBNFAWJ11pTFQt3CF7KG1SUAFm0pudNSoAf8qcU3ITT7UDEY5U3M604GvfSjWgBwaBZmO8e+iigWAY28oe+mIlnMKycYYYeW1xmW3CAYzpmK1og1Sv20Lgr0IGlP/hKFWaFmkIsmEpACQ2kADYaUqe1/hGfu0+6lXXjwjmS7MoYb5b5/6h34zWk7PizkGOqeU1mYb5x8f9Q78ZrSWTwHInyTtvXIl3Zsj1RPypx5NNymKRmNKiyQgetFKTtFIA5pOlIqIBmkMdJ0NOR20AH50WvOgCJegqBRmp3KzcQuuA2rJ5QSVHXYVIaCubpDKTqM09351ztz0jfK3WkthGQ7lJV7qo3F8u5fl9ZTroBqB/j66uqfw7D7DM2eKpzrRGpqVUWKKXJXaxq7fQpfGRExKgEgH1VUu767DrajcFalajIqAI7qBShd2pQkoQsrKyZjMYiB7ak8SuXm0BkJUEaJJUIPP9TVlJbhmXwRt4xcttgXDyioKKRlSNhHzoE9ILpvF/FyviMFP1oB1Ez6qK9adtLdtN1btKXJhSTJ/H8qoqKXb1LaGwhatCsb6AaGrElzRU7a2N+2x+38YKFKKAYAWRoK6Bi+S4E9YKB2UO+uEWhaFFPEJBPOKu4NeFm5etlKPCSoKTP5gVXKCe6JcHcgyZpHSq1m6HW4mYqzEmqKGEDoKKQaGi0oAQp9JpqY6mgQqjWYjfcVISajWDA+0KAJeVZeMOBBRrGhrUmua6UukO27SF5XFJURO0VbhRuSQnLLudTZGbG3Pa0n3UqjwyRhVpJk8BGv90Uq6q4Oe+Spho+lf+/d+NVabglhySIymZ2rNw7zr337vxmtV3+HXE+SdhPKuRLuzYn4olGoAp45UgNKKOdILAgj20PM1LE6dtDEGlQ7BA5mmJNEoSZmhO0UhkLkwY0rlcRxJtN882dVJOh7Dt+WvtNdSuZriMTs3F31w8CgIJI6yo1mmqfJbDkoJWFJS6okqUSYGnMUNy1dLQhIZzOKB0A0AnSjZvgy2G1BaY/mqLD8XdtsSBWtSm3JlJM929XpPkJcFm1wd9lKHFDMsnrTypsTfcsGWbezdAySFxvO8Vvl4XFuHGTlK0ymda4+8scTNzLja1KK82ZGoJ5U4PNLyKWqWx1Tdo8+GH3XUo6iQ4gjQn/JqHE8OtLccdq0GfXrpMZfXVfDLW/uGFou1rCFFKhm1MgzWtf3zFjbg3QUUuHJomar4lSH8HMWN4p50uKzuJSes2ozp6qgRdJPXV9C405oY/SpcVw8WayWApTD0KQU9munuqi1bPuLHDZWcpnaKuST3HdHWYBf+MvEDySY07q6EeuuM6MNP2+NcNxBQFIkj8P8RXafjVOIqYJhaHlSpUpB0qokKaadac00UAIGgWRp9oe+j5b1G5JAAJ3G1ICYEECa4XwjKKH7FSVZSErgj8K7qDGlcF4StHbD7K/0rTgd0UY3RncYCor6PYapRkm0aJJ+wKVN0f8A/jmGf2Rr4BSrpGNEdh51779z4zWookML+yecVl4eZcfPY+78ZrRcP7u5t5J3Hqrjy7s3Lqi2k7GjjSoUq2qSdqLE0OnemI1pcwaEmTSGh451GoUWvbQqOhg0hogXzrkOkGZm6KSNFKzju0/Wa65ZMVQvrFu+bAOjiPJV/nlTi9yxbHnd+pVxcNwkgBB0PbNOppu34JBC3MgUSoeSeyujet/Fn0ofYCToJjfuNYmI21ybtbqG5Rm0jl2VpjP4E1e5ZRjKbRKeMkqSTEoV7TFbDR42RxshSVAEHtFcW4w7cHhhKiqPZXQYa67hliVOeQDpPb2VGcFVrkSbsu3eNi1cUylH0jYlRVttWZc474wlPjGVaQc2TLAFRX9yxcvreLKkKdjN9Jp2dlQuWVklhp8vKKnj5MjTXWnGMVyNlu/vFXdwE2ziwwyylSQCYII+VUWrxwKlsLSYmZPZSN4tpKWAuECBEA6VqWbDF6WxbWyStYmDsnkZ7qlwF0jR6OLN/eOX2UhtIypnnOtdHOtVbCybsbZDLQAjUkCJPOrXOqJO2JILlS2imp96gSETrSpjqaU60hjmo1jVJ08oVJUbhiI7RyoQiYbVwPhIEu2M9i/0rvRppXD+ENsOO2MmICv0rRgf0RRj9GdngH/x3Df7I18ApUsCEdH8OB5WjXwClXSMaK+GmXbgcvGHfjNabk8ByJHVO29ZOEaKufXdP/8AsVWqsjgLHLKeccq48+7N8eqLCaMEAa0A0G1PG9RALNJ3pppJEk0x30oAedKBSUyTlEnnUkcqExFAyo5oYCSe6oFJSYJaUT3j51bUgRvUKjBgUiZTdbZcQUu2zik9hE/rWQ+3bpSrM040TsSCNY31rfJM0x13qSYHMBu2aBWl8rMEQqPlUOINl9kMtuNdUEqBVFdUptBglAJ7qYsNqOqEz3VJSA4S4w25dMpyZcvpilZ4JdEHOFKG6QnUT37V3fCQkyEAdwp0oAGkCp6r4E1e5yzPRZTz/FdgA8lH9BW/h2F2+HN5Wkyo7qO5q5Gmhp49dQc2+QocCBpTc6IDSKaINRGhzSp+WtKJFIBjTCkrTvphvSGGdqjXJA+0KM7TUayIEx5Q376aAk5TXGdPE537MAZjlV+ldlNcd07U4l604ZUCUKHV/CrsD+iKcZeDOxwQZcCw8dlq38IpU2Cf0Dh8/wDCtb/ZFKuoYiphGvjBH/FPj/8ARVajn8O5PonlNZuDbXH9rf8A/aqtNyeAuJ2O29cefdm2HUnChGs70QM60BVyrD/2vss/Ut7pbXjAtw8EDIpZMaGaEm+BtpHQoHOmVAmsvGMfZwFlD9zbvutKVlKmkggH1yRvUdl0kYxHEnsPbs7lDrABcUtKcqZ22J3p5HVizK6NYGdgaZUEGs3G8etej9qi4ukuKDi8iUtgE7TOvLSrrdwl+2RcNypDiAtMcwRNQp1ZJNXQYMgioHEjMawVdNrNK3QuwvWw04GnCUp6ijyjNNa90+WLZTwbW7lTmCUbq7pqTjJcoFJPhhGhNUMIxhvGbU3LLDrSAqAXAOt2xBNRYxjjeDqZDlq86HlZUqbiM3ZqaeR3RLMqs06IRvFZ2GYqnElvp8WdYUwQFByNZE6QTVVHSdhzE/EmbdxZ4/BKgpOhG5ImY9cUKErDMqNvLNDEcqOdKxL3pG1bXdyw1aP3HiiM7624hGkga0lFvgHJLk140ot6ht3xcWzT4SQHUBQB5SJqSYFRJckg7KYgk1gYj0pawvERa3Nq4lGhDuYRB51PgnSD9tqdyWbjSGtCtSgdeyKnkllsrzxujYB5U40rGxnpAxgqmA60tzjH6p8kCNT7a1Fuq4CnWk8U5cyUgxm/Go5WTtcEk9aKc1y7HTNN0pLbOHrU8XeGUcVIIJ27+fsrXxfEnMKsDeeKqeSmM6QsDKPx31qThJOmRU4tWjQAqJYMDvFZOFdJBi18m3YtFcMt8QucQdUesds6VtKAgbeUOdJxcXTGpJ7oQBFcb08S5xbXKARkVMry8xXakCNBWXifRtPSG4aSoqSGwZKfXVmB/REcVXFo0MD/AKAw6RH7q1zn6gpVat7VFjbtWbZJRboDSSdyEiB7qVdQwGXg+huR/wBU/wD+xVabhm3cGnknfbaszDEgLuQP+JdP/wCiq0XVfu7keieVcfEfmzdBeKJQREVztt0YetXuCi/iwTc+MBoNwufRzTtW/M60XlDeoKbXBNxT5MnpHgj+PWaLRF2m3bCsypbzZiNuYio8G6NvYVi1xfJvGi3cABTLbGQCNo10rcSZiiOhgVJYkqykXBXZz+P9GH8eukrcv0oYbSpLbRZmCRBMhQmr2C4dcYThSLF28Fxw5Da+Hlyp5CJM1cuLxm2gPKy5ttN6XFTnCIOaJ/Ch4ksuUFBXZyrnQh1xdw65iSS868Hg4LYApWDOmu3qrbTZPNYV4oLtSnsmXjuJzGTzirKrxtLXFWClOYJ17Zj30/EDiErTsoSKHiSlyNYaXBzVh0aurEWzQxUqYtneKGwzlzHsJzbVaxzBVYx4uBdhpDCgsILQXmV69fyrUS6hxbiUEygwZFA48htaEqkZ9jGlPUldjyKqKeG4c7YKfW7d8cu5YAbyJQAI0E1RR0Xm+TcvXvEy3HH8yAuZkDPMxWyHkqeUzBzJEmmYuW7jMEZgU7yI/wA/60liSuxuCoszFYl30fLt7c3FteuW4u0hL6QkKzRpoeRitZx5DRTnJGZWUd9MHU8YtQZAzTSU2uAcU+SJbK0sIZYeLRRlGaArQcte0VOTVdV0gNKdKVZUqyxGu8UlXKEuNoIOZ0HLp/ntqNtk0jNxHo6MTu3Hn7xWRaAjhhsaJBnfvqbB8FOFPPqTdqcQ+rOpBbAAPbpV3xpsP8CTnPyokXCFOqbEyka1PUlWX4IacbsysS6NDFrpx5+8VCkZEJ4aTwxM6ev11pWtq7bYcm08aUtaEZUulIkdmnqomb1t22TcJCsiiAAdDrp+tTIWHEBSdlCaHiOqYKCTswmOibDNxa3BuVrdtVlSVZEjMJmDHrn21qYrh5xOyNqbhTKFEZilIMjeNateqjAJApPEk3bYacUqoysMwFjDMQevGnVKU+nKpMACeZEdta2XVM+kPfRBAHKnVoBofKHvpOTbtjUVFUhlKhcVbw9S0rc4a0hUeQr6361TVoranbTcSHWmi6lB6yRM+o6Ce0adtX/jP9iK8boy2pYcUVgQFGRSqJgKFu2FghQQM07zFKuoYDMw7ztz/aHfjNX3jDK53ynnFUMN87c/2h34zV15CuC51oGU8piuJid2dCHVB6dtSJHVoOGqfLPsFGG1BPln2CqkTbHTAiBApivnTKSoDR1XLkKiUFajiK37B8qG6BbhO8NZGZCVH1iYpFQBnSYiaqqS5OrqtjyHypgCRo8ue4fKlZKizCSkpKQRM7UKoSQAIAoAhwnzy952HypFpcefXtEwPlTsTBgBRIAE0ywCZIBjtoVNKg/Tr5ch8qAtqKvPL37B7NqdjQRCc+fKM0QTGtJISnVKQJ7BvUfCUAfpl+wfKm4Szpxljbkn5UrHROYVEgHvptJJjWgDSpnjL3nl8qXBXHn3PYnX8qdgJSUlJSUjKeXbSCEnXKDA002pcFZB+mX+XypwyqZ4q955fKkA+QZpyjN2xrTAAEkASdzG9NwTl86uYidPlQcJU+dX+XyosEShKMuXKmOyKIaDaow0Z84uJ7RRoY5Fxw6RvSsdBpEnUVOlHVmJqEM6kcRftqVDIjzi953oQmGQZiOXKgdICU/aG9OWU+mvaPKqJxsQOuvyhzqViDme+pGLtNo246u4W2BpCEZpgE+4GokIy6SVD1mlbModvkqXlS21KlrWARtAHf8AKr/xXeKirH6MthzigOSTn60mNZ7qVEqAs5SCJ0I50q7BzzGw4w9c/fufGa1O2nSy0gkpaQkkkmEgSTvRQOwVyp4Nybs2RnSQI3k0WfWlA7BSgdgqGj7Hn9BHVIqBSY7qmpoB5Ch4F/I1ieimsdU9lRoTrFaGRPoj2U3DQNkJ9lQ/8/snq+iu2kk66inggEVYCUjYD2Uso7BT0PYtX0UlJMxQlHOav5E+iPZTZEeiPZS0PY9X0Z50Mb6U4RI0q/w2/QT7KQQgbIT7Keh7Hq+ilkg0QTKY9dXMifRHspZU+iPZT0PYtX0USmDtRaZauZE+iPZTZEeiPZS0PYavopgSDQ5BNXsifRHspcNHoJ9lLQ9jWL6KI020pxMCKu8NHoJ9lLho9BPspaHser6Ko3qQLSDoKmyI9EeylkR6CfZTWB7Fq38ECnAdqFREaVZ4aPQT7KWRHoJ9lGh7FqeimVRSTZtYildq44pCicwykiRBB276ucNHoJ9lEgBsy2MhPNOlaPx8LLiJ2QxZ3GqGS0GUhoGQgZfZSpySTJMk0q6ZhP/Z%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upload.wikimedia.org/wikipedia/en/b/b7/1491-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733800"/>
            <a:ext cx="1905000" cy="2819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major similarities and differences found in the textbook and the articles?</a:t>
            </a:r>
          </a:p>
          <a:p>
            <a:r>
              <a:rPr lang="en-US" dirty="0" smtClean="0"/>
              <a:t>Which interpretation of Pre-Columbian Native American History best matches the list you developed and why?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105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Historians Interpretations of the Past</vt:lpstr>
      <vt:lpstr> Part 1</vt:lpstr>
      <vt:lpstr>Part 2 </vt:lpstr>
      <vt:lpstr>Part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Historians Interpretations of the Past</dc:title>
  <dc:creator>jon.carl</dc:creator>
  <cp:lastModifiedBy>jon.carl</cp:lastModifiedBy>
  <cp:revision>2</cp:revision>
  <dcterms:created xsi:type="dcterms:W3CDTF">2014-08-11T16:48:47Z</dcterms:created>
  <dcterms:modified xsi:type="dcterms:W3CDTF">2014-08-11T17:21:52Z</dcterms:modified>
</cp:coreProperties>
</file>