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41327-58E9-4449-B55F-C528FC9B655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D8974-FD67-4D6E-BF48-E77FFC51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18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25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96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26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06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27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16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28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37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29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19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20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21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23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75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24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6825-DF3E-450E-8B2E-FFF5C3F975F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88E2-46FD-4618-9EC7-61B6DAE09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Fighting for Independence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77724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British confident of victory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Larger population, more resources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Naval supremacy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Britain’s tasks</a:t>
            </a:r>
          </a:p>
          <a:p>
            <a:pPr lvl="1" eaLnBrk="1" hangingPunct="1">
              <a:buSzPct val="75000"/>
            </a:pPr>
            <a:r>
              <a:rPr lang="en-US" altLang="en-US" smtClean="0"/>
              <a:t>Supply troops an ocean away in hostile territory</a:t>
            </a:r>
          </a:p>
          <a:p>
            <a:pPr lvl="1" eaLnBrk="1" hangingPunct="1">
              <a:buSzPct val="75000"/>
            </a:pPr>
            <a:r>
              <a:rPr lang="en-US" altLang="en-US" smtClean="0"/>
              <a:t>Crush the popular spirit of independence</a:t>
            </a:r>
          </a:p>
          <a:p>
            <a:pPr eaLnBrk="1" hangingPunct="1"/>
            <a:r>
              <a:rPr lang="en-US" altLang="en-US" smtClean="0"/>
              <a:t>British underestimate Americans’ commitment to their political ideology</a:t>
            </a:r>
          </a:p>
        </p:txBody>
      </p:sp>
    </p:spTree>
    <p:extLst>
      <p:ext uri="{BB962C8B-B14F-4D97-AF65-F5344CB8AC3E}">
        <p14:creationId xmlns:p14="http://schemas.microsoft.com/office/powerpoint/2010/main" val="203336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342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The American Revolution, 1775–1781</a:t>
            </a:r>
          </a:p>
        </p:txBody>
      </p:sp>
      <p:pic>
        <p:nvPicPr>
          <p:cNvPr id="28675" name="Picture 4" descr="DIVI72331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51940"/>
            <a:ext cx="4264025" cy="672986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George Washington and His Victorious Patchwork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Washington understood that though his army could fight, they could not withstand a direct battle with British regulars.</a:t>
            </a:r>
          </a:p>
          <a:p>
            <a:pPr eaLnBrk="1" hangingPunct="1"/>
            <a:r>
              <a:rPr lang="en-US" altLang="en-US" sz="2800" dirty="0"/>
              <a:t>For much of the war, his goal was not a decisive victory, but avoiding a decisive loss.</a:t>
            </a:r>
          </a:p>
          <a:p>
            <a:pPr eaLnBrk="1" hangingPunct="1"/>
            <a:r>
              <a:rPr lang="en-US" altLang="en-US" sz="2800" dirty="0"/>
              <a:t>He knew the British would tire of war.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778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Building a Professional Army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Washington rejects guerilla warfare strategy</a:t>
            </a:r>
          </a:p>
          <a:p>
            <a:pPr eaLnBrk="1" hangingPunct="1"/>
            <a:r>
              <a:rPr lang="en-US" altLang="en-US" sz="2800" smtClean="0"/>
              <a:t>Continental army to be a fighting force and symbol of the republican cause</a:t>
            </a:r>
          </a:p>
          <a:p>
            <a:pPr eaLnBrk="1" hangingPunct="1"/>
            <a:r>
              <a:rPr lang="en-US" altLang="en-US" sz="2800" smtClean="0"/>
              <a:t>Militia’s role: compel support for Revolution</a:t>
            </a:r>
          </a:p>
          <a:p>
            <a:pPr eaLnBrk="1" hangingPunct="1"/>
            <a:r>
              <a:rPr lang="en-US" altLang="en-US" sz="2800" smtClean="0"/>
              <a:t>African Americans in the Revolution</a:t>
            </a:r>
          </a:p>
          <a:p>
            <a:pPr lvl="1" eaLnBrk="1" hangingPunct="1"/>
            <a:r>
              <a:rPr lang="en-US" altLang="en-US" sz="2400" smtClean="0"/>
              <a:t>New England militias attract slaves with promises of emancipation</a:t>
            </a:r>
          </a:p>
          <a:p>
            <a:pPr lvl="1" eaLnBrk="1" hangingPunct="1"/>
            <a:r>
              <a:rPr lang="en-US" altLang="en-US" sz="2400" smtClean="0"/>
              <a:t>Southern slaves more likely to side with British</a:t>
            </a:r>
          </a:p>
        </p:txBody>
      </p:sp>
    </p:spTree>
    <p:extLst>
      <p:ext uri="{BB962C8B-B14F-4D97-AF65-F5344CB8AC3E}">
        <p14:creationId xmlns:p14="http://schemas.microsoft.com/office/powerpoint/2010/main" val="10434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5138738" cy="55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6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884238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Testing the American Will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46482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General Howe replaces General Gage for British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Summer 1776—fighting shifts to New York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American army routed on Long Island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New York City captured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Washington forced to retreat through New Jersey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British think rebels will soon capitulate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0" y="1024890"/>
            <a:ext cx="2895600" cy="209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284898"/>
            <a:ext cx="2133600" cy="327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51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“Times That Try Men’s Souls”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General Howe issues pardon for all who swear loyalty to Britain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3000 accept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December 25, 1776—Washington captures 900 Hessians in Trenton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January 3, 1777—Washington captures Princeton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Victories re-kindle wartime patriotism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British consolidate forces; leave much of New Jersey in patriot control</a:t>
            </a:r>
          </a:p>
        </p:txBody>
      </p:sp>
    </p:spTree>
    <p:extLst>
      <p:ext uri="{BB962C8B-B14F-4D97-AF65-F5344CB8AC3E}">
        <p14:creationId xmlns:p14="http://schemas.microsoft.com/office/powerpoint/2010/main" val="265606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 smtClean="0"/>
              <a:t>- April 19, 1775 		- Shots at Lexington and Concord</a:t>
            </a:r>
          </a:p>
          <a:p>
            <a:pPr>
              <a:buFontTx/>
              <a:buChar char="-"/>
            </a:pPr>
            <a:r>
              <a:rPr lang="en-US" dirty="0" smtClean="0"/>
              <a:t>July 17, 1775 		- Battle of Bunker Hill</a:t>
            </a:r>
          </a:p>
          <a:p>
            <a:pPr>
              <a:buFontTx/>
              <a:buChar char="-"/>
            </a:pPr>
            <a:r>
              <a:rPr lang="en-US" dirty="0" smtClean="0"/>
              <a:t>March 17, 1776		- British leave Boston</a:t>
            </a:r>
          </a:p>
          <a:p>
            <a:pPr>
              <a:buFontTx/>
              <a:buChar char="-"/>
            </a:pPr>
            <a:r>
              <a:rPr lang="en-US" b="1" dirty="0" smtClean="0"/>
              <a:t>July, 2 &amp; 4, 1776	- Declaration of Independence</a:t>
            </a:r>
          </a:p>
          <a:p>
            <a:pPr>
              <a:buFontTx/>
              <a:buChar char="-"/>
            </a:pPr>
            <a:r>
              <a:rPr lang="en-US" dirty="0" smtClean="0"/>
              <a:t>Aug. 27, 1776		- Battle of Brooklyn Heights NY</a:t>
            </a:r>
          </a:p>
          <a:p>
            <a:pPr>
              <a:buFontTx/>
              <a:buChar char="-"/>
            </a:pPr>
            <a:r>
              <a:rPr lang="en-US" dirty="0" smtClean="0"/>
              <a:t>Sept. 16, 1776		- Battle of Harlem Heights, NY</a:t>
            </a:r>
          </a:p>
          <a:p>
            <a:pPr>
              <a:buFontTx/>
              <a:buChar char="-"/>
            </a:pPr>
            <a:r>
              <a:rPr lang="en-US" dirty="0" smtClean="0"/>
              <a:t>Oct. 28, 1776		- Battle of White Plains, NY</a:t>
            </a:r>
          </a:p>
          <a:p>
            <a:pPr>
              <a:buFontTx/>
              <a:buChar char="-"/>
            </a:pPr>
            <a:r>
              <a:rPr lang="en-US" b="1" dirty="0" smtClean="0"/>
              <a:t>Dec. 26, 1776		- Attack on Trenton, NJ</a:t>
            </a:r>
          </a:p>
          <a:p>
            <a:pPr>
              <a:buFontTx/>
              <a:buChar char="-"/>
            </a:pPr>
            <a:r>
              <a:rPr lang="en-US" b="1" dirty="0" smtClean="0"/>
              <a:t>Jan. 3, 1777		- Attack on Princeton, NJ</a:t>
            </a:r>
          </a:p>
          <a:p>
            <a:pPr>
              <a:buFontTx/>
              <a:buChar char="-"/>
            </a:pPr>
            <a:r>
              <a:rPr lang="en-US" dirty="0" smtClean="0"/>
              <a:t>Sept. 11, 1777		-  Battle of Brandywine, PA</a:t>
            </a:r>
          </a:p>
          <a:p>
            <a:pPr>
              <a:buFontTx/>
              <a:buChar char="-"/>
            </a:pPr>
            <a:r>
              <a:rPr lang="en-US" dirty="0" smtClean="0"/>
              <a:t>Sept. 26, 1777		- Philadelphia falls to British</a:t>
            </a:r>
          </a:p>
          <a:p>
            <a:pPr>
              <a:buFontTx/>
              <a:buChar char="-"/>
            </a:pPr>
            <a:r>
              <a:rPr lang="en-US" dirty="0" smtClean="0"/>
              <a:t>Oct. 4, 1777		- Battle of Germantown, PA</a:t>
            </a:r>
          </a:p>
          <a:p>
            <a:pPr>
              <a:buFontTx/>
              <a:buChar char="-"/>
            </a:pPr>
            <a:r>
              <a:rPr lang="en-US" dirty="0" smtClean="0"/>
              <a:t>Oct. 17, 1777		- John Burgoyne surrenders at Saratoga, NY</a:t>
            </a:r>
          </a:p>
          <a:p>
            <a:pPr>
              <a:buFontTx/>
              <a:buChar char="-"/>
            </a:pPr>
            <a:r>
              <a:rPr lang="en-US" dirty="0" smtClean="0"/>
              <a:t> June 28, 1778		- Battle of Monmouth, PA</a:t>
            </a:r>
          </a:p>
          <a:p>
            <a:pPr>
              <a:buFontTx/>
              <a:buChar char="-"/>
            </a:pPr>
            <a:r>
              <a:rPr lang="en-US" dirty="0" smtClean="0"/>
              <a:t>Feb. 25, 1779		- Fort Sackville Falls, (Vincennes IN)</a:t>
            </a:r>
          </a:p>
          <a:p>
            <a:pPr>
              <a:buFontTx/>
              <a:buChar char="-"/>
            </a:pPr>
            <a:r>
              <a:rPr lang="en-US" dirty="0" smtClean="0"/>
              <a:t>March 1780		- British land at Charlestown, SC</a:t>
            </a:r>
          </a:p>
          <a:p>
            <a:pPr>
              <a:buFontTx/>
              <a:buChar char="-"/>
            </a:pPr>
            <a:r>
              <a:rPr lang="en-US" dirty="0" smtClean="0"/>
              <a:t>Jan. 17, 1781		- Battle of Cowpens</a:t>
            </a:r>
          </a:p>
          <a:p>
            <a:pPr>
              <a:buFontTx/>
              <a:buChar char="-"/>
            </a:pPr>
            <a:r>
              <a:rPr lang="en-US" dirty="0" smtClean="0"/>
              <a:t>March 15, 1781		- Battle of Gilford Court House, NC</a:t>
            </a:r>
          </a:p>
          <a:p>
            <a:pPr>
              <a:buFontTx/>
              <a:buChar char="-"/>
            </a:pPr>
            <a:r>
              <a:rPr lang="en-US" dirty="0" smtClean="0"/>
              <a:t>Aug. – Oct. 1781	- Battle of  Yorktown, VA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81000"/>
            <a:ext cx="0" cy="617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9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Victory in a Year of Defeat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British strategy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Cut off New England from other colonies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Lure Continental army into decisive battle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The plan for cutting off New England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Burgoyne’s army moves in from Canada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Howe’s army moves up from New York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They meet in Albany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Burgoyne defeated at Saratoga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Howe takes Philadelphia instead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Washington’s army winters at Valley Forge, Pennsylvania</a:t>
            </a:r>
          </a:p>
        </p:txBody>
      </p:sp>
    </p:spTree>
    <p:extLst>
      <p:ext uri="{BB962C8B-B14F-4D97-AF65-F5344CB8AC3E}">
        <p14:creationId xmlns:p14="http://schemas.microsoft.com/office/powerpoint/2010/main" val="2760631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 smtClean="0"/>
              <a:t>- April 19, 1775 		- Shots at Lexington and Concord</a:t>
            </a:r>
          </a:p>
          <a:p>
            <a:pPr>
              <a:buFontTx/>
              <a:buChar char="-"/>
            </a:pPr>
            <a:r>
              <a:rPr lang="en-US" dirty="0" smtClean="0"/>
              <a:t>July 17, 1775 		- Battle of Bunker Hill</a:t>
            </a:r>
          </a:p>
          <a:p>
            <a:pPr>
              <a:buFontTx/>
              <a:buChar char="-"/>
            </a:pPr>
            <a:r>
              <a:rPr lang="en-US" dirty="0" smtClean="0"/>
              <a:t>March 17, 1776	- British leave Boston</a:t>
            </a:r>
          </a:p>
          <a:p>
            <a:pPr>
              <a:buFontTx/>
              <a:buChar char="-"/>
            </a:pPr>
            <a:r>
              <a:rPr lang="en-US" b="1" dirty="0" smtClean="0"/>
              <a:t>July, 2 &amp; 4, 1776	- Declaration of Independence</a:t>
            </a:r>
          </a:p>
          <a:p>
            <a:pPr>
              <a:buFontTx/>
              <a:buChar char="-"/>
            </a:pPr>
            <a:r>
              <a:rPr lang="en-US" dirty="0" smtClean="0"/>
              <a:t>Aug. 27, 1776		- Battle of Brooklyn Heights NY</a:t>
            </a:r>
          </a:p>
          <a:p>
            <a:pPr>
              <a:buFontTx/>
              <a:buChar char="-"/>
            </a:pPr>
            <a:r>
              <a:rPr lang="en-US" dirty="0" smtClean="0"/>
              <a:t>Sept. 16, 1776		- Battle of Harlem Heights, NY</a:t>
            </a:r>
          </a:p>
          <a:p>
            <a:pPr>
              <a:buFontTx/>
              <a:buChar char="-"/>
            </a:pPr>
            <a:r>
              <a:rPr lang="en-US" dirty="0" smtClean="0"/>
              <a:t>Oct. 28, 1776		- Battle of White Plains, NY</a:t>
            </a:r>
          </a:p>
          <a:p>
            <a:pPr>
              <a:buFontTx/>
              <a:buChar char="-"/>
            </a:pPr>
            <a:r>
              <a:rPr lang="en-US" dirty="0" smtClean="0"/>
              <a:t>Dec. 26, 1776		- Attack on Trenton, NJ</a:t>
            </a:r>
          </a:p>
          <a:p>
            <a:pPr>
              <a:buFontTx/>
              <a:buChar char="-"/>
            </a:pPr>
            <a:r>
              <a:rPr lang="en-US" dirty="0" smtClean="0"/>
              <a:t>Jan. 3, 1777		- Attack on Princeton, NJ</a:t>
            </a:r>
          </a:p>
          <a:p>
            <a:pPr>
              <a:buFontTx/>
              <a:buChar char="-"/>
            </a:pPr>
            <a:r>
              <a:rPr lang="en-US" dirty="0" smtClean="0"/>
              <a:t>Sept. 11, 1777		-  Battle of Brandywine, PA</a:t>
            </a:r>
          </a:p>
          <a:p>
            <a:pPr>
              <a:buFontTx/>
              <a:buChar char="-"/>
            </a:pPr>
            <a:r>
              <a:rPr lang="en-US" b="1" dirty="0" smtClean="0"/>
              <a:t>Sept. 26, 1777	- Philadelphia falls to British</a:t>
            </a:r>
          </a:p>
          <a:p>
            <a:pPr>
              <a:buFontTx/>
              <a:buChar char="-"/>
            </a:pPr>
            <a:r>
              <a:rPr lang="en-US" dirty="0" smtClean="0"/>
              <a:t>Oct. 4, 1777		- Battle of Germantown, PA</a:t>
            </a:r>
          </a:p>
          <a:p>
            <a:pPr>
              <a:buFontTx/>
              <a:buChar char="-"/>
            </a:pPr>
            <a:r>
              <a:rPr lang="en-US" b="1" dirty="0" smtClean="0"/>
              <a:t>Oct. 17, 1777		- John Burgoyne surrenders at Saratoga, NY</a:t>
            </a:r>
          </a:p>
          <a:p>
            <a:pPr>
              <a:buFontTx/>
              <a:buChar char="-"/>
            </a:pPr>
            <a:r>
              <a:rPr lang="en-US" dirty="0" smtClean="0"/>
              <a:t> June 28, 1778		- Battle of Monmouth, PA</a:t>
            </a:r>
          </a:p>
          <a:p>
            <a:pPr>
              <a:buFontTx/>
              <a:buChar char="-"/>
            </a:pPr>
            <a:r>
              <a:rPr lang="en-US" dirty="0" smtClean="0"/>
              <a:t>Feb. 25, 1779		- Fort Sackville Falls, (Vincennes IN)</a:t>
            </a:r>
          </a:p>
          <a:p>
            <a:pPr>
              <a:buFontTx/>
              <a:buChar char="-"/>
            </a:pPr>
            <a:r>
              <a:rPr lang="en-US" dirty="0" smtClean="0"/>
              <a:t>March 1780		- British land at Charlestown, SC</a:t>
            </a:r>
          </a:p>
          <a:p>
            <a:pPr>
              <a:buFontTx/>
              <a:buChar char="-"/>
            </a:pPr>
            <a:r>
              <a:rPr lang="en-US" dirty="0" smtClean="0"/>
              <a:t>Jan. 17, 1781		- Battle of Cowpens</a:t>
            </a:r>
          </a:p>
          <a:p>
            <a:pPr>
              <a:buFontTx/>
              <a:buChar char="-"/>
            </a:pPr>
            <a:r>
              <a:rPr lang="en-US" dirty="0" smtClean="0"/>
              <a:t>March 15, 1781	- Battle of Gilford Court House, NC</a:t>
            </a:r>
          </a:p>
          <a:p>
            <a:pPr>
              <a:buFontTx/>
              <a:buChar char="-"/>
            </a:pPr>
            <a:r>
              <a:rPr lang="en-US" dirty="0" smtClean="0"/>
              <a:t>Aug. – Oct. 1781	- Battle of  Yorktown, VA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81000"/>
            <a:ext cx="0" cy="617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6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Carl’s “flipped” Class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Revolutionary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6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French Alliance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French help colonists to get back at Britain for defeat in Seven Years’ War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Effects of Saratoga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Convinces France that colonists are serious enough to become formal allies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British sue for peace to prevent Franco-American alliance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British offer repeal of all laws since 1763, respect for colonial taxation rights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February 1778—Alliance with France concluded </a:t>
            </a:r>
          </a:p>
        </p:txBody>
      </p:sp>
    </p:spTree>
    <p:extLst>
      <p:ext uri="{BB962C8B-B14F-4D97-AF65-F5344CB8AC3E}">
        <p14:creationId xmlns:p14="http://schemas.microsoft.com/office/powerpoint/2010/main" val="520395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 smtClean="0"/>
              <a:t>- April 19, 1775 		- Shots at Lexington and Concord</a:t>
            </a:r>
          </a:p>
          <a:p>
            <a:pPr>
              <a:buFontTx/>
              <a:buChar char="-"/>
            </a:pPr>
            <a:r>
              <a:rPr lang="en-US" dirty="0" smtClean="0"/>
              <a:t>July 17, 1775 		- Battle of Bunker Hill</a:t>
            </a:r>
          </a:p>
          <a:p>
            <a:pPr>
              <a:buFontTx/>
              <a:buChar char="-"/>
            </a:pPr>
            <a:r>
              <a:rPr lang="en-US" dirty="0" smtClean="0"/>
              <a:t>March 17, 1776		- British leave Boston</a:t>
            </a:r>
          </a:p>
          <a:p>
            <a:pPr>
              <a:buFontTx/>
              <a:buChar char="-"/>
            </a:pPr>
            <a:r>
              <a:rPr lang="en-US" b="1" dirty="0" smtClean="0"/>
              <a:t>July, 2 &amp; 4, 1776	- Declaration of Independence</a:t>
            </a:r>
          </a:p>
          <a:p>
            <a:pPr>
              <a:buFontTx/>
              <a:buChar char="-"/>
            </a:pPr>
            <a:r>
              <a:rPr lang="en-US" dirty="0" smtClean="0"/>
              <a:t>Aug. 27, 1776		- Battle of Brooklyn Heights NY</a:t>
            </a:r>
          </a:p>
          <a:p>
            <a:pPr>
              <a:buFontTx/>
              <a:buChar char="-"/>
            </a:pPr>
            <a:r>
              <a:rPr lang="en-US" dirty="0" smtClean="0"/>
              <a:t>Sept. 16, 1776		- Battle of Harlem Heights, NY</a:t>
            </a:r>
          </a:p>
          <a:p>
            <a:pPr>
              <a:buFontTx/>
              <a:buChar char="-"/>
            </a:pPr>
            <a:r>
              <a:rPr lang="en-US" dirty="0" smtClean="0"/>
              <a:t>Oct. 28, 1776		- Battle of White Plains, NY</a:t>
            </a:r>
          </a:p>
          <a:p>
            <a:pPr>
              <a:buFontTx/>
              <a:buChar char="-"/>
            </a:pPr>
            <a:r>
              <a:rPr lang="en-US" dirty="0" smtClean="0"/>
              <a:t>Dec. 26, 1776		- Attack on Trenton, NJ</a:t>
            </a:r>
          </a:p>
          <a:p>
            <a:pPr>
              <a:buFontTx/>
              <a:buChar char="-"/>
            </a:pPr>
            <a:r>
              <a:rPr lang="en-US" dirty="0" smtClean="0"/>
              <a:t>Jan. 3, 1777		- Attack on Princeton, NJ</a:t>
            </a:r>
          </a:p>
          <a:p>
            <a:pPr>
              <a:buFontTx/>
              <a:buChar char="-"/>
            </a:pPr>
            <a:r>
              <a:rPr lang="en-US" dirty="0" smtClean="0"/>
              <a:t>Sept. 11, 1777		</a:t>
            </a:r>
            <a:r>
              <a:rPr lang="en-US" smtClean="0"/>
              <a:t>- Battle </a:t>
            </a:r>
            <a:r>
              <a:rPr lang="en-US" dirty="0" smtClean="0"/>
              <a:t>of Brandywine, PA</a:t>
            </a:r>
          </a:p>
          <a:p>
            <a:pPr>
              <a:buFontTx/>
              <a:buChar char="-"/>
            </a:pPr>
            <a:r>
              <a:rPr lang="en-US" dirty="0" smtClean="0"/>
              <a:t>Sept. 26, 1777		- Philadelphia falls to British</a:t>
            </a:r>
          </a:p>
          <a:p>
            <a:pPr>
              <a:buFontTx/>
              <a:buChar char="-"/>
            </a:pPr>
            <a:r>
              <a:rPr lang="en-US" dirty="0" smtClean="0"/>
              <a:t>Oct. 4, 1777		- Battle of Germantown, PA</a:t>
            </a:r>
          </a:p>
          <a:p>
            <a:pPr>
              <a:buFontTx/>
              <a:buChar char="-"/>
            </a:pPr>
            <a:r>
              <a:rPr lang="en-US" dirty="0" smtClean="0"/>
              <a:t>Oct. 17, 1777		- John Burgoyne surrenders at Saratoga, NY</a:t>
            </a:r>
          </a:p>
          <a:p>
            <a:pPr>
              <a:buFontTx/>
              <a:buChar char="-"/>
            </a:pPr>
            <a:r>
              <a:rPr lang="en-US" dirty="0" smtClean="0"/>
              <a:t> June 28, 1778		- Battle of Monmouth, PA</a:t>
            </a:r>
          </a:p>
          <a:p>
            <a:pPr>
              <a:buFontTx/>
              <a:buChar char="-"/>
            </a:pPr>
            <a:r>
              <a:rPr lang="en-US" b="1" dirty="0" smtClean="0"/>
              <a:t>Feb. 25, 1779		-Fort Sackville Falls, (Vincennes IN)</a:t>
            </a:r>
          </a:p>
          <a:p>
            <a:pPr>
              <a:buFontTx/>
              <a:buChar char="-"/>
            </a:pPr>
            <a:r>
              <a:rPr lang="en-US" dirty="0" smtClean="0"/>
              <a:t>March 1780		- British land at Charlestown, SC</a:t>
            </a:r>
          </a:p>
          <a:p>
            <a:pPr>
              <a:buFontTx/>
              <a:buChar char="-"/>
            </a:pPr>
            <a:r>
              <a:rPr lang="en-US" dirty="0" smtClean="0"/>
              <a:t>Jan. 17, 1781		- Battle of Cowpens</a:t>
            </a:r>
          </a:p>
          <a:p>
            <a:pPr>
              <a:buFontTx/>
              <a:buChar char="-"/>
            </a:pPr>
            <a:r>
              <a:rPr lang="en-US" dirty="0" smtClean="0"/>
              <a:t>March 15, 1781		- Battle of Gilford Court House, NC</a:t>
            </a:r>
          </a:p>
          <a:p>
            <a:pPr>
              <a:buFontTx/>
              <a:buChar char="-"/>
            </a:pPr>
            <a:r>
              <a:rPr lang="en-US" dirty="0" smtClean="0"/>
              <a:t>Aug. – Oct. 1781	- Battle of  Yorktown, VA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81000"/>
            <a:ext cx="0" cy="617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6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Revolutionary War in “Indiana”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047881"/>
            <a:ext cx="4191000" cy="54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77112"/>
            <a:ext cx="3657600" cy="4590288"/>
          </a:xfrm>
        </p:spPr>
        <p:txBody>
          <a:bodyPr/>
          <a:lstStyle/>
          <a:p>
            <a:r>
              <a:rPr lang="en-US" sz="2400" dirty="0" smtClean="0"/>
              <a:t>George Rogers Clark will lead an expedition into the west to stop Indian attacks and secure the west for the colonies.</a:t>
            </a:r>
          </a:p>
          <a:p>
            <a:r>
              <a:rPr lang="en-US" sz="2400" dirty="0" smtClean="0"/>
              <a:t>He will leave “Louisville” and take Vincennes, capturing Fort Sackville and the British Governor or Detroit, Henry Hamilton.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764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 smtClean="0"/>
              <a:t>- April 19, 1775 		- Shots at Lexington and Concord</a:t>
            </a:r>
          </a:p>
          <a:p>
            <a:pPr>
              <a:buFontTx/>
              <a:buChar char="-"/>
            </a:pPr>
            <a:r>
              <a:rPr lang="en-US" dirty="0" smtClean="0"/>
              <a:t>July 17, 1775 		- Battle of Bunker Hill</a:t>
            </a:r>
          </a:p>
          <a:p>
            <a:pPr>
              <a:buFontTx/>
              <a:buChar char="-"/>
            </a:pPr>
            <a:r>
              <a:rPr lang="en-US" dirty="0" smtClean="0"/>
              <a:t>March 17, 1776	- British leave Boston</a:t>
            </a:r>
          </a:p>
          <a:p>
            <a:pPr>
              <a:buFontTx/>
              <a:buChar char="-"/>
            </a:pPr>
            <a:r>
              <a:rPr lang="en-US" b="1" dirty="0" smtClean="0"/>
              <a:t>July, 2 &amp; 4, 1776	- Declaration of Independence</a:t>
            </a:r>
          </a:p>
          <a:p>
            <a:pPr>
              <a:buFontTx/>
              <a:buChar char="-"/>
            </a:pPr>
            <a:r>
              <a:rPr lang="en-US" dirty="0" smtClean="0"/>
              <a:t>Aug. 27, 1776		- Battle of Brooklyn Heights NY</a:t>
            </a:r>
          </a:p>
          <a:p>
            <a:pPr>
              <a:buFontTx/>
              <a:buChar char="-"/>
            </a:pPr>
            <a:r>
              <a:rPr lang="en-US" dirty="0" smtClean="0"/>
              <a:t>Sept. 16, 1776		- Battle of Harlem Heights, NY</a:t>
            </a:r>
          </a:p>
          <a:p>
            <a:pPr>
              <a:buFontTx/>
              <a:buChar char="-"/>
            </a:pPr>
            <a:r>
              <a:rPr lang="en-US" dirty="0" smtClean="0"/>
              <a:t>Oct. 28, 1776		- Battle of White Plains, NY</a:t>
            </a:r>
          </a:p>
          <a:p>
            <a:pPr>
              <a:buFontTx/>
              <a:buChar char="-"/>
            </a:pPr>
            <a:r>
              <a:rPr lang="en-US" dirty="0" smtClean="0"/>
              <a:t>Dec. 26, 1776		- Attack on Trenton, NJ</a:t>
            </a:r>
          </a:p>
          <a:p>
            <a:pPr>
              <a:buFontTx/>
              <a:buChar char="-"/>
            </a:pPr>
            <a:r>
              <a:rPr lang="en-US" dirty="0" smtClean="0"/>
              <a:t>Jan. 3, 1777		- Attack on Princeton, NJ</a:t>
            </a:r>
          </a:p>
          <a:p>
            <a:pPr>
              <a:buFontTx/>
              <a:buChar char="-"/>
            </a:pPr>
            <a:r>
              <a:rPr lang="en-US" dirty="0" smtClean="0"/>
              <a:t>Sept. 11, 1777		-  Battle of Brandywine, PA</a:t>
            </a:r>
          </a:p>
          <a:p>
            <a:pPr>
              <a:buFontTx/>
              <a:buChar char="-"/>
            </a:pPr>
            <a:r>
              <a:rPr lang="en-US" dirty="0" smtClean="0"/>
              <a:t>Sept. 26, 1777		- Philadelphia falls to British</a:t>
            </a:r>
          </a:p>
          <a:p>
            <a:pPr>
              <a:buFontTx/>
              <a:buChar char="-"/>
            </a:pPr>
            <a:r>
              <a:rPr lang="en-US" dirty="0" smtClean="0"/>
              <a:t>Oct. 4, 1777		- Battle of Germantown, PA</a:t>
            </a:r>
          </a:p>
          <a:p>
            <a:pPr>
              <a:buFontTx/>
              <a:buChar char="-"/>
            </a:pPr>
            <a:r>
              <a:rPr lang="en-US" dirty="0" smtClean="0"/>
              <a:t>Oct. 17, 1777		- John Burgoyne surrenders at Saratoga, NY</a:t>
            </a:r>
          </a:p>
          <a:p>
            <a:pPr>
              <a:buFontTx/>
              <a:buChar char="-"/>
            </a:pPr>
            <a:r>
              <a:rPr lang="en-US" dirty="0" smtClean="0"/>
              <a:t> June 28, 1778		- Battle of Monmouth, PA</a:t>
            </a:r>
          </a:p>
          <a:p>
            <a:pPr>
              <a:buFontTx/>
              <a:buChar char="-"/>
            </a:pPr>
            <a:r>
              <a:rPr lang="en-US" dirty="0" smtClean="0"/>
              <a:t>Feb. 25, 1779		- Fort Sackville Falls, (Vincennes IN)</a:t>
            </a:r>
          </a:p>
          <a:p>
            <a:pPr>
              <a:buFontTx/>
              <a:buChar char="-"/>
            </a:pPr>
            <a:r>
              <a:rPr lang="en-US" b="1" dirty="0" smtClean="0"/>
              <a:t>March 1780		- British land at Charlestown, SC</a:t>
            </a:r>
          </a:p>
          <a:p>
            <a:pPr>
              <a:buFontTx/>
              <a:buChar char="-"/>
            </a:pPr>
            <a:r>
              <a:rPr lang="en-US" b="1" dirty="0" smtClean="0"/>
              <a:t>Jan. 17, 1781		- Battle of Cowpens</a:t>
            </a:r>
          </a:p>
          <a:p>
            <a:pPr>
              <a:buFontTx/>
              <a:buChar char="-"/>
            </a:pPr>
            <a:r>
              <a:rPr lang="en-US" b="1" dirty="0" smtClean="0"/>
              <a:t>March 15, 1781	- Battle of Gilford Court House, NC</a:t>
            </a:r>
          </a:p>
          <a:p>
            <a:pPr>
              <a:buFontTx/>
              <a:buChar char="-"/>
            </a:pPr>
            <a:r>
              <a:rPr lang="en-US" b="1" dirty="0" smtClean="0"/>
              <a:t>Aug. – Oct. 1781	- Battle of  Yorktown, VA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81000"/>
            <a:ext cx="0" cy="617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1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Final Campaign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7999413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British believe Loyalists stronger in southern colonies, so fighting shifts there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Spring 1780—English capture Savannah and Charleston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August 1780—American army routed at Camden, South Carolina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Continental army rallies under Nathaniel Greene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Cornwallis moves British into Virginia, 1781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October 19, 1781—Cornwallis surrenders to Washington’s combined French and American forces</a:t>
            </a:r>
          </a:p>
        </p:txBody>
      </p:sp>
    </p:spTree>
    <p:extLst>
      <p:ext uri="{BB962C8B-B14F-4D97-AF65-F5344CB8AC3E}">
        <p14:creationId xmlns:p14="http://schemas.microsoft.com/office/powerpoint/2010/main" val="1297489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Loyalist Dilemma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More than 100,000 Loyalists leave U.S. at war’s end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Loyalists share basic ideology with Patriots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Loyalists see rebellion as endangering “life, liberty, and property”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Loyalists treated poorly by both sides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British never fully trust Loyalists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Patriots seize property, imprison, execute some</a:t>
            </a:r>
          </a:p>
        </p:txBody>
      </p:sp>
    </p:spTree>
    <p:extLst>
      <p:ext uri="{BB962C8B-B14F-4D97-AF65-F5344CB8AC3E}">
        <p14:creationId xmlns:p14="http://schemas.microsoft.com/office/powerpoint/2010/main" val="1850301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Loyalist Strongholds</a:t>
            </a:r>
          </a:p>
        </p:txBody>
      </p:sp>
      <p:pic>
        <p:nvPicPr>
          <p:cNvPr id="36867" name="Picture 4" descr="DIVI72331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463" y="1600200"/>
            <a:ext cx="4435475" cy="4800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Winning the Peace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American negotiators are John Jay, Ben Franklin, and John Adams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They play France against England to get best terms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Peace Treaty of 1783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en-US" smtClean="0"/>
              <a:t>U.S. independence recognized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en-US" smtClean="0"/>
              <a:t>U.S. gets all territory east of Mississippi River, between Canada and Florida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en-US" smtClean="0"/>
              <a:t>U.S. secures fishing rights in North Atlantic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en-US" smtClean="0"/>
              <a:t>U.S. will help British merchants and Loyalists collect debts</a:t>
            </a:r>
          </a:p>
        </p:txBody>
      </p:sp>
    </p:spTree>
    <p:extLst>
      <p:ext uri="{BB962C8B-B14F-4D97-AF65-F5344CB8AC3E}">
        <p14:creationId xmlns:p14="http://schemas.microsoft.com/office/powerpoint/2010/main" val="94940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Preserving Independence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Revolution begins construction of new form of government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Question remains: a government of the elite or a government of the people?</a:t>
            </a:r>
          </a:p>
        </p:txBody>
      </p:sp>
    </p:spTree>
    <p:extLst>
      <p:ext uri="{BB962C8B-B14F-4D97-AF65-F5344CB8AC3E}">
        <p14:creationId xmlns:p14="http://schemas.microsoft.com/office/powerpoint/2010/main" val="3723640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Major Battles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of </a:t>
            </a:r>
            <a:r>
              <a:rPr lang="en-US" altLang="en-US" b="1" dirty="0"/>
              <a:t>the American Revolution.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SSET298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1233"/>
            <a:ext cx="5560979" cy="57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1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Shots Heard Around the World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76962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April 19, 1775—skirmish breaks out in Lexington, Massachusetts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Fighting spreads along road between Lexington, Concord, and Boston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English retreat to Boston with heavy losses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June 17, 1775—colonists inflict heavy losses on British in Battle of Bunker Hill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4953000" cy="25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642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- April 19, 1775 		- Shots at Lexington and Concord</a:t>
            </a:r>
          </a:p>
          <a:p>
            <a:pPr>
              <a:buFontTx/>
              <a:buChar char="-"/>
            </a:pPr>
            <a:r>
              <a:rPr lang="en-US" dirty="0" smtClean="0"/>
              <a:t>July 17, 1775 		- Battle of Bunker Hill</a:t>
            </a:r>
          </a:p>
          <a:p>
            <a:pPr>
              <a:buFontTx/>
              <a:buChar char="-"/>
            </a:pPr>
            <a:r>
              <a:rPr lang="en-US" dirty="0" smtClean="0"/>
              <a:t>March 17, 1776	- British leave Boston</a:t>
            </a:r>
          </a:p>
          <a:p>
            <a:pPr>
              <a:buFontTx/>
              <a:buChar char="-"/>
            </a:pPr>
            <a:r>
              <a:rPr lang="en-US" b="1" dirty="0" smtClean="0"/>
              <a:t>July, 2 &amp; 4, 1776	- Declaration of Independence</a:t>
            </a:r>
          </a:p>
          <a:p>
            <a:pPr>
              <a:buFontTx/>
              <a:buChar char="-"/>
            </a:pPr>
            <a:r>
              <a:rPr lang="en-US" dirty="0" smtClean="0"/>
              <a:t>Aug. 27, 1776		- Battle of Brooklyn Heights NY</a:t>
            </a:r>
          </a:p>
          <a:p>
            <a:pPr>
              <a:buFontTx/>
              <a:buChar char="-"/>
            </a:pPr>
            <a:r>
              <a:rPr lang="en-US" dirty="0" smtClean="0"/>
              <a:t>Sept. 16, 1776		- Battle of Harlem Heights, NY</a:t>
            </a:r>
          </a:p>
          <a:p>
            <a:pPr>
              <a:buFontTx/>
              <a:buChar char="-"/>
            </a:pPr>
            <a:r>
              <a:rPr lang="en-US" dirty="0" smtClean="0"/>
              <a:t>Oct. 28, 1776		- Battle of White Plains, NY</a:t>
            </a:r>
          </a:p>
          <a:p>
            <a:pPr>
              <a:buFontTx/>
              <a:buChar char="-"/>
            </a:pPr>
            <a:r>
              <a:rPr lang="en-US" dirty="0" smtClean="0"/>
              <a:t>Dec. 26, 1776		- Attack on Trenton, NJ</a:t>
            </a:r>
          </a:p>
          <a:p>
            <a:pPr>
              <a:buFontTx/>
              <a:buChar char="-"/>
            </a:pPr>
            <a:r>
              <a:rPr lang="en-US" dirty="0" smtClean="0"/>
              <a:t>Jan. 3, 1777		- Attack on Princeton, NJ</a:t>
            </a:r>
          </a:p>
          <a:p>
            <a:pPr>
              <a:buFontTx/>
              <a:buChar char="-"/>
            </a:pPr>
            <a:r>
              <a:rPr lang="en-US" dirty="0" smtClean="0"/>
              <a:t>Sept. 11, 1777		-  Battle of Brandywine, PA</a:t>
            </a:r>
          </a:p>
          <a:p>
            <a:pPr>
              <a:buFontTx/>
              <a:buChar char="-"/>
            </a:pPr>
            <a:r>
              <a:rPr lang="en-US" dirty="0" smtClean="0"/>
              <a:t>Sept. 26, 1777		- Philadelphia falls to British</a:t>
            </a:r>
          </a:p>
          <a:p>
            <a:pPr>
              <a:buFontTx/>
              <a:buChar char="-"/>
            </a:pPr>
            <a:r>
              <a:rPr lang="en-US" dirty="0" smtClean="0"/>
              <a:t>Oct. 4, 1777		- Battle of Germantown, PA</a:t>
            </a:r>
          </a:p>
          <a:p>
            <a:pPr>
              <a:buFontTx/>
              <a:buChar char="-"/>
            </a:pPr>
            <a:r>
              <a:rPr lang="en-US" dirty="0" smtClean="0"/>
              <a:t>Oct. 17, 1777		- John Burgoyne surrenders at Saratoga, NY</a:t>
            </a:r>
          </a:p>
          <a:p>
            <a:pPr>
              <a:buFontTx/>
              <a:buChar char="-"/>
            </a:pPr>
            <a:r>
              <a:rPr lang="en-US" dirty="0" smtClean="0"/>
              <a:t> June 28, 1778		-  Battle of Monmouth, PA</a:t>
            </a:r>
          </a:p>
          <a:p>
            <a:pPr>
              <a:buFontTx/>
              <a:buChar char="-"/>
            </a:pPr>
            <a:r>
              <a:rPr lang="en-US" dirty="0" smtClean="0"/>
              <a:t>Feb. 25, 1779		-Fort Sackville Falls, (Vincennes IN)</a:t>
            </a:r>
          </a:p>
          <a:p>
            <a:pPr>
              <a:buFontTx/>
              <a:buChar char="-"/>
            </a:pPr>
            <a:r>
              <a:rPr lang="en-US" dirty="0" smtClean="0"/>
              <a:t>March 1780		- British land at Charlestown, SC</a:t>
            </a:r>
          </a:p>
          <a:p>
            <a:pPr>
              <a:buFontTx/>
              <a:buChar char="-"/>
            </a:pPr>
            <a:r>
              <a:rPr lang="en-US" dirty="0" smtClean="0"/>
              <a:t>Jan. 17, 1781		- Battle of Cowpens</a:t>
            </a:r>
          </a:p>
          <a:p>
            <a:pPr>
              <a:buFontTx/>
              <a:buChar char="-"/>
            </a:pPr>
            <a:r>
              <a:rPr lang="en-US" dirty="0" smtClean="0"/>
              <a:t>March 15, 1781	- Battle of Gilford Court House, NC</a:t>
            </a:r>
          </a:p>
          <a:p>
            <a:pPr>
              <a:buFontTx/>
              <a:buChar char="-"/>
            </a:pPr>
            <a:r>
              <a:rPr lang="en-US" dirty="0" smtClean="0"/>
              <a:t>Aug. – Oct. 1781	- Battle of  Yorktown, VA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81000"/>
            <a:ext cx="0" cy="617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8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0" y="381000"/>
            <a:ext cx="858088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Colonist Establish a Government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04801" y="1600200"/>
            <a:ext cx="5105399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British colonial governments collapse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Second Continental Congress—action and inaction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June 1775—Congress appoints George Washington commander in chief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Congress issues paper money to pay war debts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Debates whether to declare independence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British action that makes compromise unlikely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December 1775 Prohibitory Act—British blockade colonists’ trade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German mercenaries hired to put down rebellion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Virginia Governor Dunmore urges slaves to take up arms against their masters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95" y="1600200"/>
            <a:ext cx="321815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98" y="4114800"/>
            <a:ext cx="3189852" cy="219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61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808038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Breaking </a:t>
            </a:r>
            <a:r>
              <a:rPr lang="en-US" altLang="en-US" dirty="0"/>
              <a:t>T</a:t>
            </a:r>
            <a:r>
              <a:rPr lang="en-US" altLang="en-US" dirty="0" smtClean="0"/>
              <a:t>ies 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0" y="914400"/>
            <a:ext cx="39624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/>
              <a:t>January 1776—Thomas Paine’s </a:t>
            </a:r>
            <a:r>
              <a:rPr lang="en-US" altLang="en-US" sz="2800" i="1" dirty="0" smtClean="0"/>
              <a:t>Common Sense</a:t>
            </a:r>
            <a:r>
              <a:rPr lang="en-US" alt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Convinces ordinary colonists to sever ties with Britain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Europe, not England, “is the parent country of America”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/>
              <a:t>Jefferson writes Declaration of Independence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/>
              <a:t>Acceptance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July 2, 1776—Independence voted by Congress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 smtClean="0"/>
              <a:t>July 4—Declaration of Independence issued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143000"/>
            <a:ext cx="4257675" cy="239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03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 smtClean="0"/>
              <a:t>- April 19, 1775 		- Shots at Lexington and Concord</a:t>
            </a:r>
          </a:p>
          <a:p>
            <a:pPr>
              <a:buFontTx/>
              <a:buChar char="-"/>
            </a:pPr>
            <a:r>
              <a:rPr lang="en-US" dirty="0" smtClean="0"/>
              <a:t>July 17, 1775 		- Battle of Bunker Hill</a:t>
            </a:r>
          </a:p>
          <a:p>
            <a:pPr>
              <a:buFontTx/>
              <a:buChar char="-"/>
            </a:pPr>
            <a:r>
              <a:rPr lang="en-US" dirty="0" smtClean="0"/>
              <a:t>March 17, 1776	- British leave Boston</a:t>
            </a:r>
          </a:p>
          <a:p>
            <a:pPr>
              <a:buFontTx/>
              <a:buChar char="-"/>
            </a:pPr>
            <a:r>
              <a:rPr lang="en-US" b="1" dirty="0" smtClean="0"/>
              <a:t>July, 2 &amp; 4, 1776	- Declaration of Independence</a:t>
            </a:r>
          </a:p>
          <a:p>
            <a:pPr>
              <a:buFontTx/>
              <a:buChar char="-"/>
            </a:pPr>
            <a:r>
              <a:rPr lang="en-US" dirty="0" smtClean="0"/>
              <a:t>Aug. 27, 1776		- Battle of Brooklyn Heights NY</a:t>
            </a:r>
          </a:p>
          <a:p>
            <a:pPr>
              <a:buFontTx/>
              <a:buChar char="-"/>
            </a:pPr>
            <a:r>
              <a:rPr lang="en-US" dirty="0" smtClean="0"/>
              <a:t>Sept. 16, 1776		- Battle of Harlem Heights, NY</a:t>
            </a:r>
          </a:p>
          <a:p>
            <a:pPr>
              <a:buFontTx/>
              <a:buChar char="-"/>
            </a:pPr>
            <a:r>
              <a:rPr lang="en-US" dirty="0" smtClean="0"/>
              <a:t>Oct. 28, 1776		- Battle of White Plains, NY</a:t>
            </a:r>
          </a:p>
          <a:p>
            <a:pPr>
              <a:buFontTx/>
              <a:buChar char="-"/>
            </a:pPr>
            <a:r>
              <a:rPr lang="en-US" dirty="0" smtClean="0"/>
              <a:t>Dec. 26, 1776		- Attack on Trenton, NJ</a:t>
            </a:r>
          </a:p>
          <a:p>
            <a:pPr>
              <a:buFontTx/>
              <a:buChar char="-"/>
            </a:pPr>
            <a:r>
              <a:rPr lang="en-US" dirty="0" smtClean="0"/>
              <a:t>Jan. 3, 1777		- Attack on Princeton, NJ</a:t>
            </a:r>
          </a:p>
          <a:p>
            <a:pPr>
              <a:buFontTx/>
              <a:buChar char="-"/>
            </a:pPr>
            <a:r>
              <a:rPr lang="en-US" dirty="0" smtClean="0"/>
              <a:t>Sept. 11, 1777		-  Battle of Brandywine, PA</a:t>
            </a:r>
          </a:p>
          <a:p>
            <a:pPr>
              <a:buFontTx/>
              <a:buChar char="-"/>
            </a:pPr>
            <a:r>
              <a:rPr lang="en-US" dirty="0" smtClean="0"/>
              <a:t>Sept. 26, 1777		- Philadelphia falls to British</a:t>
            </a:r>
          </a:p>
          <a:p>
            <a:pPr>
              <a:buFontTx/>
              <a:buChar char="-"/>
            </a:pPr>
            <a:r>
              <a:rPr lang="en-US" dirty="0" smtClean="0"/>
              <a:t>Oct. 4, 1777		- Battle of Germantown, PA</a:t>
            </a:r>
          </a:p>
          <a:p>
            <a:pPr>
              <a:buFontTx/>
              <a:buChar char="-"/>
            </a:pPr>
            <a:r>
              <a:rPr lang="en-US" dirty="0" smtClean="0"/>
              <a:t>Oct. 17, 1777		- John Burgoyne surrenders at Saratoga, NY</a:t>
            </a:r>
          </a:p>
          <a:p>
            <a:pPr>
              <a:buFontTx/>
              <a:buChar char="-"/>
            </a:pPr>
            <a:r>
              <a:rPr lang="en-US" dirty="0" smtClean="0"/>
              <a:t> June 28, 1778		-  Battle of Monmouth, PA</a:t>
            </a:r>
          </a:p>
          <a:p>
            <a:pPr>
              <a:buFontTx/>
              <a:buChar char="-"/>
            </a:pPr>
            <a:r>
              <a:rPr lang="en-US" dirty="0" smtClean="0"/>
              <a:t>Feb. 25, 1779		-Fort Sackville Falls, (Vincennes IN)</a:t>
            </a:r>
          </a:p>
          <a:p>
            <a:pPr>
              <a:buFontTx/>
              <a:buChar char="-"/>
            </a:pPr>
            <a:r>
              <a:rPr lang="en-US" dirty="0" smtClean="0"/>
              <a:t>March 1780		- British land at Charlestown, SC</a:t>
            </a:r>
          </a:p>
          <a:p>
            <a:pPr>
              <a:buFontTx/>
              <a:buChar char="-"/>
            </a:pPr>
            <a:r>
              <a:rPr lang="en-US" dirty="0" smtClean="0"/>
              <a:t>Jan. 17, 1781		- Battle of Cowpens</a:t>
            </a:r>
          </a:p>
          <a:p>
            <a:pPr>
              <a:buFontTx/>
              <a:buChar char="-"/>
            </a:pPr>
            <a:r>
              <a:rPr lang="en-US" dirty="0" smtClean="0"/>
              <a:t>March 15, 1781	- Battle of Gilford Court House, NC</a:t>
            </a:r>
          </a:p>
          <a:p>
            <a:pPr>
              <a:buFontTx/>
              <a:buChar char="-"/>
            </a:pPr>
            <a:r>
              <a:rPr lang="en-US" dirty="0" smtClean="0"/>
              <a:t>Aug. – Oct. 1781	- Battle of  Yorktown, VA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381000"/>
            <a:ext cx="0" cy="617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On-screen Show (4:3)</PresentationFormat>
  <Paragraphs>233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Carl’s “flipped” Class </vt:lpstr>
      <vt:lpstr>Major Battles  of the American Revolution.</vt:lpstr>
      <vt:lpstr>Shots Heard Around the World</vt:lpstr>
      <vt:lpstr>PowerPoint Presentation</vt:lpstr>
      <vt:lpstr>PowerPoint Presentation</vt:lpstr>
      <vt:lpstr>The Colonist Establish a Government</vt:lpstr>
      <vt:lpstr>Breaking Ties </vt:lpstr>
      <vt:lpstr>PowerPoint Presentation</vt:lpstr>
      <vt:lpstr>Fighting for Independence</vt:lpstr>
      <vt:lpstr>The American Revolution, 1775–1781</vt:lpstr>
      <vt:lpstr>George Washington and His Victorious Patchwork Army</vt:lpstr>
      <vt:lpstr>Building a Professional Army</vt:lpstr>
      <vt:lpstr>PowerPoint Presentation</vt:lpstr>
      <vt:lpstr>Testing the American Will</vt:lpstr>
      <vt:lpstr>“Times That Try Men’s Souls”</vt:lpstr>
      <vt:lpstr>PowerPoint Presentation</vt:lpstr>
      <vt:lpstr>Victory in a Year of Defeat</vt:lpstr>
      <vt:lpstr>PowerPoint Presentation</vt:lpstr>
      <vt:lpstr>The French Alliance</vt:lpstr>
      <vt:lpstr>PowerPoint Presentation</vt:lpstr>
      <vt:lpstr>Revolutionary War in “Indiana”</vt:lpstr>
      <vt:lpstr>PowerPoint Presentation</vt:lpstr>
      <vt:lpstr>The Final Campaign</vt:lpstr>
      <vt:lpstr>The Loyalist Dilemma</vt:lpstr>
      <vt:lpstr>Loyalist Strongholds</vt:lpstr>
      <vt:lpstr>Winning the Peace</vt:lpstr>
      <vt:lpstr>Preserving Independence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jon.carl</dc:creator>
  <cp:lastModifiedBy>jon.carl</cp:lastModifiedBy>
  <cp:revision>1</cp:revision>
  <dcterms:created xsi:type="dcterms:W3CDTF">2015-09-16T01:20:00Z</dcterms:created>
  <dcterms:modified xsi:type="dcterms:W3CDTF">2015-09-16T01:20:47Z</dcterms:modified>
</cp:coreProperties>
</file>