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775DF3-13EA-495A-A899-FA70DB6E536A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38281A-F318-4AD3-8DAA-01F400E0C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Creating the Culture of British North America</a:t>
            </a:r>
          </a:p>
          <a:p>
            <a:r>
              <a:rPr lang="en-US" altLang="en-US" i="1" dirty="0"/>
              <a:t>1689-1754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8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Fear of Slave Revolts: South Carolina and New York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1739 - </a:t>
            </a:r>
            <a:r>
              <a:rPr lang="en-US" altLang="en-US" dirty="0" err="1"/>
              <a:t>Stono</a:t>
            </a:r>
            <a:r>
              <a:rPr lang="en-US" altLang="en-US" dirty="0"/>
              <a:t> Rebellion, largest slave uprising in the colonies before the American Revolution.</a:t>
            </a:r>
          </a:p>
          <a:p>
            <a:r>
              <a:rPr lang="en-US" altLang="en-US" dirty="0"/>
              <a:t>1741 - fires swept New York, destroying businesses and homes. Governor George Clarke became convinced that “The Negros are rising.”</a:t>
            </a:r>
          </a:p>
        </p:txBody>
      </p:sp>
    </p:spTree>
    <p:extLst>
      <p:ext uri="{BB962C8B-B14F-4D97-AF65-F5344CB8AC3E}">
        <p14:creationId xmlns:p14="http://schemas.microsoft.com/office/powerpoint/2010/main" val="308924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SSET2974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62" y="838200"/>
            <a:ext cx="803993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39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Salem Witch Trials of 1692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Two young girls in the home of the Reverend Samuel Parris of Salem Village began to suffer fits.</a:t>
            </a:r>
          </a:p>
          <a:p>
            <a:r>
              <a:rPr lang="en-US" altLang="en-US" dirty="0"/>
              <a:t>The town doctor wondered if their disease might be a result of witchcraft.</a:t>
            </a:r>
          </a:p>
          <a:p>
            <a:r>
              <a:rPr lang="en-US" altLang="en-US" dirty="0"/>
              <a:t>Thus began the Salem witch trials, one of the best-known episodes of mass hysteria in the English colonies.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5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Women’s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Because women were generally relegated to the private realm, many of them lived cut off from society.</a:t>
            </a:r>
          </a:p>
          <a:p>
            <a:r>
              <a:rPr lang="en-US" altLang="en-US" dirty="0"/>
              <a:t>Women were limited by the physical demands of pregnancy, birth, nursing, and child rearing as well as by the daily chores of a farm.</a:t>
            </a:r>
          </a:p>
          <a:p>
            <a:r>
              <a:rPr lang="en-US" altLang="en-US" dirty="0"/>
              <a:t>At the bottom of the social hierarchy were enslaved women.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Growth of Cities: Philadelphia, New York, Boston, Charleston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the early 1700s, New York City, Philadelphia, Boston, and Charleston all emerged as significant trading centers for the British world. </a:t>
            </a:r>
          </a:p>
          <a:p>
            <a:r>
              <a:rPr lang="en-US" altLang="en-US" dirty="0"/>
              <a:t>The ocean-based commerce of these cities was based on their good harbors, Britain’s growing dominance of the world’s oceans, and industries.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5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Commercial Attitudes, Commercial Success—Mercantilism and the New Trading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Mercantilism – the colonies be used only to produce raw materials that would enrich the Mother country and be a consumer of manufactured goods.</a:t>
            </a:r>
          </a:p>
          <a:p>
            <a:r>
              <a:rPr lang="en-US" altLang="en-US" dirty="0"/>
              <a:t>The Triangle Trade involved the shipment of slaves from Africa to the West Indies and North America in exchange for rum.</a:t>
            </a:r>
          </a:p>
        </p:txBody>
      </p:sp>
    </p:spTree>
    <p:extLst>
      <p:ext uri="{BB962C8B-B14F-4D97-AF65-F5344CB8AC3E}">
        <p14:creationId xmlns:p14="http://schemas.microsoft.com/office/powerpoint/2010/main" val="2118495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Commercial Attitudes, Commercial Success—Mercantilism and the New Trading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Mercantilism – the colonies be used only to produce raw materials that would enrich the Mother country and be a consumer of manufactured goods.</a:t>
            </a:r>
          </a:p>
          <a:p>
            <a:r>
              <a:rPr lang="en-US" altLang="en-US" dirty="0"/>
              <a:t>The Triangle Trade involved the shipment of slaves from Africa to the West Indies and North America in exchange for rum.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0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Social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 the economic systems gradually shifted, starting in the 1730s, social systems in British North America also began to change.</a:t>
            </a:r>
          </a:p>
          <a:p>
            <a:r>
              <a:rPr lang="en-US" altLang="en-US" dirty="0"/>
              <a:t>By the 1720s, however, some of the mechanics and farmers were beginning to recognize a new social class.</a:t>
            </a:r>
          </a:p>
          <a:p>
            <a:r>
              <a:rPr lang="en-US" altLang="en-US" dirty="0"/>
              <a:t>This would become the middle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95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First Great Awakening, a series of religious revivals that swept all of the North American colonies in the 1730s</a:t>
            </a:r>
          </a:p>
          <a:p>
            <a:r>
              <a:rPr lang="en-US" altLang="en-US" dirty="0"/>
              <a:t>Jonathan Edwards and George Whitefield leaders</a:t>
            </a:r>
          </a:p>
          <a:p>
            <a:r>
              <a:rPr lang="en-US" altLang="en-US" dirty="0"/>
              <a:t>The Great Awakening changed American society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30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Ongoing Wars in Europe and British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Between 1689 and 1815, England and France were engaged in more or less continual war with each other for control of global empires.</a:t>
            </a:r>
          </a:p>
          <a:p>
            <a:r>
              <a:rPr lang="en-US" altLang="en-US"/>
              <a:t>The many wars between 1689 and 1763 disrupted life in North America.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410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England’s Glorious Revolution and “The Rights of Englishmen,” 1689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English Parliament came to distrust King James II who they believed was centralizing too much authority and who they suspected of privately supporting Catholicism.</a:t>
            </a:r>
          </a:p>
          <a:p>
            <a:r>
              <a:rPr lang="en-US" altLang="en-US" dirty="0"/>
              <a:t>They ousted him in 1689 in what was known as the Glorious Revolution.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4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Parliament’s Decision to “Elect” a New King and Queen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Parliament invited James’s Protestant daughter, Mary, and her husband, Prince William of Orange, rulers of the Netherlands, to come to England as joint sovereigns. </a:t>
            </a:r>
          </a:p>
          <a:p>
            <a:r>
              <a:rPr lang="en-US" altLang="en-US" dirty="0"/>
              <a:t>This move by Parliament was a dramatic change that would have far-reaching effects.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4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John Locke—Defending the Right to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John Locke, justified the revolution by insisting that all government rested on the natural rights of the governed.</a:t>
            </a:r>
          </a:p>
          <a:p>
            <a:r>
              <a:rPr lang="en-US" altLang="en-US" dirty="0"/>
              <a:t>In his </a:t>
            </a:r>
            <a:r>
              <a:rPr lang="en-US" altLang="en-US" i="1" dirty="0"/>
              <a:t>Second Treatise on Government</a:t>
            </a:r>
            <a:r>
              <a:rPr lang="en-US" altLang="en-US" dirty="0"/>
              <a:t>, Locke described civil society as a social contract made by free people to live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9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North American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England’s American colonies, news of the Glorious Revolution brought rejoicing.</a:t>
            </a:r>
          </a:p>
          <a:p>
            <a:r>
              <a:rPr lang="en-US" altLang="en-US" dirty="0"/>
              <a:t>In the Americas, the Glorious Revolution produced winners and losers.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9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254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Plantation World: From a Society with Slaves to a Slave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SSET2985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82" y="228600"/>
            <a:ext cx="49149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21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Seeking Stability by Creating a Slave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 the institution of slavery came to be more rigidly defined, it also came to be linked more closely to race.</a:t>
            </a:r>
          </a:p>
          <a:p>
            <a:r>
              <a:rPr lang="en-US" altLang="en-US" dirty="0"/>
              <a:t>Africans were seen as slaves.</a:t>
            </a:r>
          </a:p>
          <a:p>
            <a:r>
              <a:rPr lang="en-US" altLang="en-US" dirty="0"/>
              <a:t>Europeans, even the poorest Europeans, were seen as free. 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6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ASSET2985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85800"/>
            <a:ext cx="9635229" cy="5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38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Atlantic Slave Trade, the Middle Passage, and the Nature of Colonial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North American slavery was always a relatively small part of the Atlantic slave trade.</a:t>
            </a:r>
          </a:p>
          <a:p>
            <a:r>
              <a:rPr lang="en-US" altLang="en-US" dirty="0"/>
              <a:t>The Middle Passage—the transit of slaves from Africa to the Americas—was a horrifying experience.</a:t>
            </a:r>
          </a:p>
          <a:p>
            <a:r>
              <a:rPr lang="en-US" altLang="en-US" dirty="0"/>
              <a:t>Most Africans faced a lifetime of slavery.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92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787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Chapter 4</vt:lpstr>
      <vt:lpstr>England’s Glorious Revolution and “The Rights of Englishmen,” 1689</vt:lpstr>
      <vt:lpstr>Parliament’s Decision to “Elect” a New King and Queen</vt:lpstr>
      <vt:lpstr>John Locke—Defending the Right to Revolution</vt:lpstr>
      <vt:lpstr>North American Responses</vt:lpstr>
      <vt:lpstr>The Plantation World: From a Society with Slaves to a Slave Society</vt:lpstr>
      <vt:lpstr>Seeking Stability by Creating a Slave Society</vt:lpstr>
      <vt:lpstr>PowerPoint Presentation</vt:lpstr>
      <vt:lpstr>The Atlantic Slave Trade, the Middle Passage, and the Nature of Colonial Slavery</vt:lpstr>
      <vt:lpstr>The Fear of Slave Revolts: South Carolina and New York</vt:lpstr>
      <vt:lpstr>PowerPoint Presentation</vt:lpstr>
      <vt:lpstr>The Salem Witch Trials of 1692</vt:lpstr>
      <vt:lpstr>Women’s Lives</vt:lpstr>
      <vt:lpstr>The Growth of Cities: Philadelphia, New York, Boston, Charleston</vt:lpstr>
      <vt:lpstr>Commercial Attitudes, Commercial Success—Mercantilism and the New Trading Economy</vt:lpstr>
      <vt:lpstr>Commercial Attitudes, Commercial Success—Mercantilism and the New Trading Economy</vt:lpstr>
      <vt:lpstr>Changing Social Systems</vt:lpstr>
      <vt:lpstr>PowerPoint Presentation</vt:lpstr>
      <vt:lpstr>Ongoing Wars in Europe and British North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jon.carl</dc:creator>
  <cp:lastModifiedBy>jon.carl</cp:lastModifiedBy>
  <cp:revision>7</cp:revision>
  <dcterms:created xsi:type="dcterms:W3CDTF">2015-08-28T00:40:24Z</dcterms:created>
  <dcterms:modified xsi:type="dcterms:W3CDTF">2015-08-28T01:35:06Z</dcterms:modified>
</cp:coreProperties>
</file>