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1" r:id="rId12"/>
    <p:sldId id="266" r:id="rId13"/>
    <p:sldId id="274" r:id="rId14"/>
    <p:sldId id="268" r:id="rId15"/>
    <p:sldId id="269" r:id="rId16"/>
    <p:sldId id="275" r:id="rId17"/>
    <p:sldId id="270" r:id="rId18"/>
    <p:sldId id="272" r:id="rId19"/>
    <p:sldId id="273" r:id="rId20"/>
    <p:sldId id="276" r:id="rId21"/>
    <p:sldId id="279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590" autoAdjust="0"/>
  </p:normalViewPr>
  <p:slideViewPr>
    <p:cSldViewPr>
      <p:cViewPr varScale="1">
        <p:scale>
          <a:sx n="44" d="100"/>
          <a:sy n="44" d="100"/>
        </p:scale>
        <p:origin x="-9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D17642-9B3E-49AD-9A4C-158A673102C2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E1D81A-FCC9-4FC8-A85A-750500822CA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915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Ivytech.edu/</a:t>
            </a:r>
            <a:r>
              <a:rPr lang="en-US" dirty="0" err="1" smtClean="0"/>
              <a:t>dualcreditapplication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7454" y="3886200"/>
            <a:ext cx="9067800" cy="17526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41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5334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/>
              <a:t>Additional Colonies: Continued Settlement and Development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76200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Carolinas - most settlers were former indentured servants from Virginia and Maryland or Barbados</a:t>
            </a:r>
          </a:p>
          <a:p>
            <a:r>
              <a:rPr lang="en-US" altLang="en-US" dirty="0" smtClean="0"/>
              <a:t>New York - was originally New Netherland, founded by the Dutch</a:t>
            </a:r>
          </a:p>
          <a:p>
            <a:r>
              <a:rPr lang="en-US" altLang="en-US" dirty="0" smtClean="0"/>
              <a:t>Pennsylvania - the colony was largely the work of one man - William Penn, Quakers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19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Africans and Indentured Servants in England’s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altLang="en-US" dirty="0"/>
              <a:t>1619 - John Rolfe reports that a Dutch ship brought the first African slaves</a:t>
            </a:r>
          </a:p>
          <a:p>
            <a:r>
              <a:rPr lang="en-US" altLang="en-US" dirty="0"/>
              <a:t>At first, the Africans/slaves were treated as indentured servants and could gain their freedom as whites did</a:t>
            </a:r>
          </a:p>
          <a:p>
            <a:r>
              <a:rPr lang="en-US" altLang="en-US" dirty="0"/>
              <a:t>1650-1700 the Virginia population tripled</a:t>
            </a:r>
          </a:p>
          <a:p>
            <a:r>
              <a:rPr lang="en-US" altLang="en-US" dirty="0"/>
              <a:t>More labor needed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14840"/>
            <a:ext cx="2571750" cy="21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2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Wessell</a:t>
            </a:r>
            <a:r>
              <a:rPr lang="en-US" dirty="0" smtClean="0"/>
              <a:t> </a:t>
            </a:r>
            <a:r>
              <a:rPr lang="en-US" dirty="0" err="1" smtClean="0"/>
              <a:t>Webling</a:t>
            </a:r>
            <a:r>
              <a:rPr lang="en-US" dirty="0" smtClean="0"/>
              <a:t>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questions</a:t>
            </a:r>
          </a:p>
          <a:p>
            <a:pPr lvl="1"/>
            <a:r>
              <a:rPr lang="en-US" dirty="0" smtClean="0"/>
              <a:t>In your opinion, what kind of people would sign an indenture?</a:t>
            </a:r>
          </a:p>
          <a:p>
            <a:pPr lvl="1"/>
            <a:r>
              <a:rPr lang="en-US" dirty="0" smtClean="0"/>
              <a:t>Why may land owners in Virginia move away from using Indentured Servants to African Slaves?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Civil War and Revolution in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By 1642, England was in a civil war</a:t>
            </a:r>
          </a:p>
          <a:p>
            <a:r>
              <a:rPr lang="en-US" altLang="en-US" dirty="0"/>
              <a:t>Parliament’s army defeated the king, who was executed in 1649</a:t>
            </a:r>
          </a:p>
          <a:p>
            <a:r>
              <a:rPr lang="en-US" altLang="en-US" dirty="0"/>
              <a:t>General Oliver Cromwell, ruled England as a Puritan Commonwealth from 1649 to 1658</a:t>
            </a:r>
          </a:p>
          <a:p>
            <a:r>
              <a:rPr lang="en-US" altLang="en-US" dirty="0"/>
              <a:t>In 1660, Parliament invited King Charles II (r. 1660–1685)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20" y="1600200"/>
            <a:ext cx="65527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0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Pequot War – Questions for Reading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first united the Pilgrims and the Puritans and what drove them apart?</a:t>
            </a:r>
          </a:p>
          <a:p>
            <a:r>
              <a:rPr lang="en-US" dirty="0" smtClean="0"/>
              <a:t>What motivated the </a:t>
            </a:r>
            <a:r>
              <a:rPr lang="en-US" dirty="0" err="1" smtClean="0"/>
              <a:t>Mohegans</a:t>
            </a:r>
            <a:r>
              <a:rPr lang="en-US" dirty="0" smtClean="0"/>
              <a:t> to join the English in the Pequot war?</a:t>
            </a:r>
          </a:p>
          <a:p>
            <a:r>
              <a:rPr lang="en-US" dirty="0" smtClean="0"/>
              <a:t>What role did the </a:t>
            </a:r>
            <a:r>
              <a:rPr lang="en-US" dirty="0" err="1" smtClean="0"/>
              <a:t>Narragansetts</a:t>
            </a:r>
            <a:r>
              <a:rPr lang="en-US" dirty="0" smtClean="0"/>
              <a:t> play in the war.  Do you think they had regrets? Why or Why not?</a:t>
            </a:r>
          </a:p>
          <a:p>
            <a:r>
              <a:rPr lang="en-US" dirty="0" smtClean="0"/>
              <a:t>How does the Pequot War change relations in the </a:t>
            </a:r>
            <a:r>
              <a:rPr lang="en-US" smtClean="0"/>
              <a:t>North East?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Rebellion in New England—King Philip’s War, 1675–76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248400" cy="452596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In 1671, a chief named </a:t>
            </a:r>
            <a:r>
              <a:rPr lang="en-US" altLang="en-US" dirty="0" err="1" smtClean="0"/>
              <a:t>Metacom</a:t>
            </a:r>
            <a:r>
              <a:rPr lang="en-US" altLang="en-US" dirty="0" smtClean="0"/>
              <a:t> </a:t>
            </a:r>
            <a:r>
              <a:rPr lang="en-US" altLang="en-US" dirty="0"/>
              <a:t>(called King Philip by the English) determined that his people must be free from the English</a:t>
            </a:r>
          </a:p>
          <a:p>
            <a:r>
              <a:rPr lang="en-US" altLang="en-US" dirty="0"/>
              <a:t>War erupted in 1675</a:t>
            </a:r>
          </a:p>
          <a:p>
            <a:r>
              <a:rPr lang="en-US" altLang="en-US" dirty="0"/>
              <a:t>Puritans wiped out </a:t>
            </a:r>
            <a:r>
              <a:rPr lang="en-US" altLang="en-US" dirty="0" err="1" smtClean="0"/>
              <a:t>Metacom</a:t>
            </a:r>
            <a:r>
              <a:rPr lang="en-US" altLang="en-US" dirty="0" smtClean="0"/>
              <a:t> </a:t>
            </a:r>
            <a:r>
              <a:rPr lang="en-US" altLang="en-US" dirty="0"/>
              <a:t>and put his head on a stake</a:t>
            </a:r>
          </a:p>
          <a:p>
            <a:r>
              <a:rPr lang="en-US" altLang="en-US" dirty="0"/>
              <a:t>Per capita, deadliest war in American history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6" y="1295400"/>
            <a:ext cx="2202433" cy="362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Bacon’s Rebellion in Virginia, 1676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Tensions arose between settlers and Indians living on the frontier of western Virginia</a:t>
            </a:r>
          </a:p>
          <a:p>
            <a:r>
              <a:rPr lang="en-US" altLang="en-US" dirty="0"/>
              <a:t>Bacon organized his own militia of hundreds of runaway servants and some slaves</a:t>
            </a:r>
          </a:p>
          <a:p>
            <a:r>
              <a:rPr lang="en-US" altLang="en-US" dirty="0"/>
              <a:t>Summer of 1676 - Bacon marches on Jamestown and burns the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France Takes Control of the Heart of a Continent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57" y="1600200"/>
            <a:ext cx="541908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7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Colonizing Virginia: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4724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1607 - Jamestown became the first permanent English settlement in North America</a:t>
            </a:r>
          </a:p>
          <a:p>
            <a:r>
              <a:rPr lang="en-US" dirty="0" smtClean="0"/>
              <a:t>One ruler, Powhatan, controlled virtually all of the Indians nearby.</a:t>
            </a:r>
          </a:p>
          <a:p>
            <a:r>
              <a:rPr lang="en-US" dirty="0" smtClean="0"/>
              <a:t>Jamestown built on a swamp - mosquitoes and malaria</a:t>
            </a:r>
          </a:p>
          <a:p>
            <a:endParaRPr lang="en-US" dirty="0"/>
          </a:p>
        </p:txBody>
      </p:sp>
      <p:pic>
        <p:nvPicPr>
          <p:cNvPr id="8194" name="Picture 2" descr="http://media-1.web.britannica.com/eb-media/80/83680-004-01399C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775227" cy="2162176"/>
          </a:xfrm>
          <a:prstGeom prst="rect">
            <a:avLst/>
          </a:prstGeom>
          <a:noFill/>
        </p:spPr>
      </p:pic>
      <p:pic>
        <p:nvPicPr>
          <p:cNvPr id="8196" name="Picture 4" descr="https://upload.wikimedia.org/wikipedia/commons/4/44/Virginia_map_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3429000" cy="2652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Early French Settlement—Quebec, Montreal, and the Fur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Samuel de Champlain, “Father of New France,” established Quebec 1608</a:t>
            </a:r>
          </a:p>
          <a:p>
            <a:r>
              <a:rPr lang="en-US" altLang="en-US" dirty="0"/>
              <a:t>Deeply Catholic</a:t>
            </a:r>
          </a:p>
          <a:p>
            <a:r>
              <a:rPr lang="en-US" altLang="en-US" dirty="0"/>
              <a:t>Catholic Jesuits effective in converting Native Americans</a:t>
            </a:r>
          </a:p>
          <a:p>
            <a:r>
              <a:rPr lang="en-US" altLang="en-US" dirty="0"/>
              <a:t>The French establish the fur trade</a:t>
            </a:r>
          </a:p>
          <a:p>
            <a:r>
              <a:rPr lang="en-US" altLang="en-US" dirty="0"/>
              <a:t>New France grows slowly, only 14,000 people by 1700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6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Exploring and Claiming the Mississippi River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1673 - Louis </a:t>
            </a:r>
            <a:r>
              <a:rPr lang="en-US" altLang="en-US" dirty="0" err="1"/>
              <a:t>Joilet</a:t>
            </a:r>
            <a:r>
              <a:rPr lang="en-US" altLang="en-US" dirty="0"/>
              <a:t> and Jacques Marquette explore the Mississippi River as far south as the Arkansas River</a:t>
            </a:r>
          </a:p>
          <a:p>
            <a:r>
              <a:rPr lang="en-US" altLang="en-US" dirty="0"/>
              <a:t>1682 - Rene-Robert </a:t>
            </a:r>
            <a:r>
              <a:rPr lang="en-US" altLang="en-US" dirty="0" err="1"/>
              <a:t>Cavelier</a:t>
            </a:r>
            <a:r>
              <a:rPr lang="en-US" altLang="en-US" dirty="0"/>
              <a:t>, </a:t>
            </a:r>
            <a:r>
              <a:rPr lang="en-US" altLang="en-US" dirty="0" err="1"/>
              <a:t>sieur</a:t>
            </a:r>
            <a:r>
              <a:rPr lang="en-US" altLang="en-US" dirty="0"/>
              <a:t> de La Salle, follows the Mississippi from the Great Lakes to the Gulf of Mexico</a:t>
            </a:r>
          </a:p>
          <a:p>
            <a:r>
              <a:rPr lang="en-US" altLang="en-US" dirty="0"/>
              <a:t>Claimed all lands for France and named it Louisiana for King Louis XIV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7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Creating the French Gulf Coast—Biloxi, Mobile, and New Orleans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1698 - Pierre </a:t>
            </a:r>
            <a:r>
              <a:rPr lang="en-US" altLang="en-US" dirty="0" err="1"/>
              <a:t>d’Ibreville</a:t>
            </a:r>
            <a:r>
              <a:rPr lang="en-US" altLang="en-US" dirty="0"/>
              <a:t> landed on the east bank of the Mississippi River and established Biloxi</a:t>
            </a:r>
          </a:p>
          <a:p>
            <a:r>
              <a:rPr lang="en-US" altLang="en-US" dirty="0"/>
              <a:t>1713 – Mobile is established</a:t>
            </a:r>
          </a:p>
          <a:p>
            <a:r>
              <a:rPr lang="en-US" altLang="en-US" dirty="0"/>
              <a:t>In 1718, Jean-Baptiste de Bienville built a colony that he called New Orleans on the land between the Mississippi and Lake Pontchartrain</a:t>
            </a:r>
          </a:p>
        </p:txBody>
      </p:sp>
    </p:spTree>
    <p:extLst>
      <p:ext uri="{BB962C8B-B14F-4D97-AF65-F5344CB8AC3E}">
        <p14:creationId xmlns:p14="http://schemas.microsoft.com/office/powerpoint/2010/main" val="36508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Developments in Spanish Colonies North of Mexico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26" y="1066800"/>
            <a:ext cx="534712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52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The Pueblo Revolt—New Mexico, 1680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August 1680, the Pueblo Indians of northern New Mexico, led by Popé, revolted against Spanish rule.</a:t>
            </a:r>
          </a:p>
          <a:p>
            <a:r>
              <a:rPr lang="en-US" altLang="en-US" dirty="0"/>
              <a:t>In the Pueblo Revolt, nearly all of the Spanish who lived on isolated ranches and farms were killed.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99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Spain’s Response to France and England—San Antonio, Texas, and the Missions of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7467600" cy="4525963"/>
          </a:xfrm>
        </p:spPr>
        <p:txBody>
          <a:bodyPr/>
          <a:lstStyle/>
          <a:p>
            <a:r>
              <a:rPr lang="en-US" altLang="en-US" dirty="0"/>
              <a:t>When the French founded New Orleans in 1718, the Spanish built a new city of their own, San Antonio.</a:t>
            </a:r>
          </a:p>
          <a:p>
            <a:r>
              <a:rPr lang="en-US" altLang="en-US" dirty="0"/>
              <a:t>By 1769, the Spanish were also worried about English explorations and Russian fur-trading activities on the Pacific coast.</a:t>
            </a:r>
          </a:p>
          <a:p>
            <a:r>
              <a:rPr lang="en-US" altLang="en-US" dirty="0"/>
              <a:t>In response, the Spanish established a fort and then a mission in San Diego.</a:t>
            </a:r>
          </a:p>
        </p:txBody>
      </p:sp>
    </p:spTree>
    <p:extLst>
      <p:ext uri="{BB962C8B-B14F-4D97-AF65-F5344CB8AC3E}">
        <p14:creationId xmlns:p14="http://schemas.microsoft.com/office/powerpoint/2010/main" val="193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Colonizing Virginia: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Capt. John Smith rallied the settlers at Jamestown</a:t>
            </a:r>
          </a:p>
          <a:p>
            <a:r>
              <a:rPr lang="en-US" dirty="0" smtClean="0"/>
              <a:t>Captured by Powhatan and threatened with execution</a:t>
            </a:r>
          </a:p>
          <a:p>
            <a:r>
              <a:rPr lang="en-US" dirty="0" smtClean="0"/>
              <a:t>Smith saved by Powhatan’s daughter Pocahontas</a:t>
            </a:r>
          </a:p>
          <a:p>
            <a:r>
              <a:rPr lang="en-US" dirty="0" smtClean="0"/>
              <a:t>Smith returned to England in 1609</a:t>
            </a:r>
          </a:p>
          <a:p>
            <a:endParaRPr lang="en-US" dirty="0"/>
          </a:p>
        </p:txBody>
      </p:sp>
      <p:pic>
        <p:nvPicPr>
          <p:cNvPr id="2050" name="Picture 2" descr="http://media-1.web.britannica.com/eb-media/42/102842-004-0EE64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4648200" cy="3431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Colonizing Virginia: Jamestown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Winter of 1609-1610 “starving time” - over 80% of 500 settlers died</a:t>
            </a:r>
          </a:p>
          <a:p>
            <a:r>
              <a:rPr lang="en-US" dirty="0" smtClean="0"/>
              <a:t>1613 – tobacco imported to Jamestown</a:t>
            </a:r>
          </a:p>
          <a:p>
            <a:r>
              <a:rPr lang="en-US" dirty="0" smtClean="0"/>
              <a:t>Developed a pleasant smoking strain</a:t>
            </a:r>
          </a:p>
          <a:p>
            <a:r>
              <a:rPr lang="en-US" dirty="0" smtClean="0"/>
              <a:t>Tobacco would become the feature cash crop of Virginia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Massachusetts Colonies: Plymouth, Boston,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828800"/>
            <a:ext cx="6324600" cy="4297363"/>
          </a:xfrm>
        </p:spPr>
        <p:txBody>
          <a:bodyPr/>
          <a:lstStyle/>
          <a:p>
            <a:r>
              <a:rPr lang="en-US" dirty="0" smtClean="0"/>
              <a:t>Pilgrims = Separatists</a:t>
            </a:r>
          </a:p>
          <a:p>
            <a:r>
              <a:rPr lang="en-US" dirty="0" smtClean="0"/>
              <a:t>Left on the Mayflower, Sept. 16, 1620</a:t>
            </a:r>
          </a:p>
          <a:p>
            <a:r>
              <a:rPr lang="en-US" dirty="0" smtClean="0"/>
              <a:t>Mayflower Compact - laws for the new community</a:t>
            </a:r>
          </a:p>
          <a:p>
            <a:r>
              <a:rPr lang="en-US" dirty="0" smtClean="0"/>
              <a:t>1621 - only half of the 101 who had crossed were still alive</a:t>
            </a:r>
          </a:p>
          <a:p>
            <a:r>
              <a:rPr lang="en-US" dirty="0" smtClean="0"/>
              <a:t>William Bradford - governor</a:t>
            </a:r>
          </a:p>
          <a:p>
            <a:endParaRPr lang="en-US" dirty="0"/>
          </a:p>
        </p:txBody>
      </p:sp>
      <p:pic>
        <p:nvPicPr>
          <p:cNvPr id="6146" name="Picture 2" descr="http://media-2.web.britannica.com/eb-media/09/163309-004-C1870C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1907498" cy="2990850"/>
          </a:xfrm>
          <a:prstGeom prst="rect">
            <a:avLst/>
          </a:prstGeom>
          <a:noFill/>
        </p:spPr>
      </p:pic>
      <p:pic>
        <p:nvPicPr>
          <p:cNvPr id="6148" name="Picture 4" descr="http://www2.needham.k12.ma.us/eliot/technology/lessons/primary_source/mayflower_compact/images/mayfl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2667000" cy="188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Massachusetts Colonies: Plymouth, Boston,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Puritans - wanted to “purify” the Church of England</a:t>
            </a:r>
          </a:p>
          <a:p>
            <a:r>
              <a:rPr lang="en-US" dirty="0" smtClean="0"/>
              <a:t>Began to consider New England for colonization</a:t>
            </a:r>
          </a:p>
          <a:p>
            <a:r>
              <a:rPr lang="en-US" dirty="0" smtClean="0"/>
              <a:t>First colonists arrived in 1630, building in what they called Salem.</a:t>
            </a:r>
          </a:p>
          <a:p>
            <a:r>
              <a:rPr lang="en-US" dirty="0" smtClean="0"/>
              <a:t>John Winthrop – Puritan leader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857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Massachusetts Colonies: Plymouth, Boston,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Thomas Hooker - led followers to Connecticut in 1636</a:t>
            </a:r>
          </a:p>
          <a:p>
            <a:r>
              <a:rPr lang="en-US" dirty="0" smtClean="0"/>
              <a:t>Roger Williams - banished to Rhode Island in 1636</a:t>
            </a:r>
          </a:p>
          <a:p>
            <a:r>
              <a:rPr lang="en-US" dirty="0" smtClean="0"/>
              <a:t>Anne Hutchinson - excommunicated by Winthrop in 1637, ended up in Rhode Island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738749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Maryland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colony was the vision of Sir George Calvert (Lord Baltimore)</a:t>
            </a:r>
          </a:p>
          <a:p>
            <a:r>
              <a:rPr lang="en-US" dirty="0" smtClean="0"/>
              <a:t>Sought a refuge for Catholics in America</a:t>
            </a:r>
          </a:p>
          <a:p>
            <a:r>
              <a:rPr lang="en-US" dirty="0" smtClean="0"/>
              <a:t>1632 - granted a charter for Maryland</a:t>
            </a:r>
          </a:p>
          <a:p>
            <a:r>
              <a:rPr lang="en-US" dirty="0" smtClean="0"/>
              <a:t>He died, but his son </a:t>
            </a:r>
            <a:r>
              <a:rPr lang="en-US" dirty="0" err="1" smtClean="0"/>
              <a:t>Cecilius</a:t>
            </a:r>
            <a:r>
              <a:rPr lang="en-US" dirty="0" smtClean="0"/>
              <a:t> took over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Additional Colonies: Continued Settlement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Carolinas - most settlers were former indentured servants from Virginia and Maryland or Barbados</a:t>
            </a:r>
          </a:p>
          <a:p>
            <a:r>
              <a:rPr lang="en-US" dirty="0" smtClean="0"/>
              <a:t>New York - was originally New Netherland, founded by the Dutch</a:t>
            </a:r>
          </a:p>
          <a:p>
            <a:r>
              <a:rPr lang="en-US" dirty="0" smtClean="0"/>
              <a:t>Pennsylvania - the colony was largely the work of one man - William Penn, Quakers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700</TotalTime>
  <Words>994</Words>
  <Application>Microsoft Office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Chapter 3</vt:lpstr>
      <vt:lpstr>Colonizing Virginia: Jamestown</vt:lpstr>
      <vt:lpstr>Colonizing Virginia: Jamestown</vt:lpstr>
      <vt:lpstr>Colonizing Virginia: Jamestown</vt:lpstr>
      <vt:lpstr>The Massachusetts Colonies: Plymouth, Boston, and Beyond</vt:lpstr>
      <vt:lpstr>The Massachusetts Colonies: Plymouth, Boston, and Beyond</vt:lpstr>
      <vt:lpstr>The Massachusetts Colonies: Plymouth, Boston, and Beyond</vt:lpstr>
      <vt:lpstr>Maryland</vt:lpstr>
      <vt:lpstr>Additional Colonies: Continued Settlement and Development</vt:lpstr>
      <vt:lpstr>Ivytech.edu/dualcreditapplication</vt:lpstr>
      <vt:lpstr>PowerPoint Presentation</vt:lpstr>
      <vt:lpstr>Africans and Indentured Servants in England’s Colonies</vt:lpstr>
      <vt:lpstr>Wessell Webling Contract</vt:lpstr>
      <vt:lpstr>Civil War and Revolution in England</vt:lpstr>
      <vt:lpstr>PowerPoint Presentation</vt:lpstr>
      <vt:lpstr>Pequot War – Questions for Reading </vt:lpstr>
      <vt:lpstr>Rebellion in New England—King Philip’s War, 1675–76</vt:lpstr>
      <vt:lpstr>Bacon’s Rebellion in Virginia, 1676</vt:lpstr>
      <vt:lpstr>France Takes Control of the Heart of a Continent</vt:lpstr>
      <vt:lpstr>Early French Settlement—Quebec, Montreal, and the Fur Trade</vt:lpstr>
      <vt:lpstr>Exploring and Claiming the Mississippi River Valley</vt:lpstr>
      <vt:lpstr>Creating the French Gulf Coast—Biloxi, Mobile, and New Orleans</vt:lpstr>
      <vt:lpstr>Developments in Spanish Colonies North of Mexico</vt:lpstr>
      <vt:lpstr>The Pueblo Revolt—New Mexico, 1680 </vt:lpstr>
      <vt:lpstr>Spain’s Response to France and England—San Antonio, Texas, and the Missions of California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jon.carl</dc:creator>
  <cp:lastModifiedBy>Carl, Jon</cp:lastModifiedBy>
  <cp:revision>15</cp:revision>
  <dcterms:created xsi:type="dcterms:W3CDTF">2015-08-19T20:14:04Z</dcterms:created>
  <dcterms:modified xsi:type="dcterms:W3CDTF">2015-08-25T19:28:14Z</dcterms:modified>
</cp:coreProperties>
</file>