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DE0CEB2-FF27-414E-9E53-631CA515D26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AB27E33-0D76-48EA-AB78-6F92F6D6A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EB2-FF27-414E-9E53-631CA515D26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7E33-0D76-48EA-AB78-6F92F6D6A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EB2-FF27-414E-9E53-631CA515D26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7E33-0D76-48EA-AB78-6F92F6D6A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EB2-FF27-414E-9E53-631CA515D26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7E33-0D76-48EA-AB78-6F92F6D6A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EB2-FF27-414E-9E53-631CA515D26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7E33-0D76-48EA-AB78-6F92F6D6A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EB2-FF27-414E-9E53-631CA515D26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7E33-0D76-48EA-AB78-6F92F6D6A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E0CEB2-FF27-414E-9E53-631CA515D26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B27E33-0D76-48EA-AB78-6F92F6D6A2A5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DE0CEB2-FF27-414E-9E53-631CA515D26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AB27E33-0D76-48EA-AB78-6F92F6D6A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EB2-FF27-414E-9E53-631CA515D26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7E33-0D76-48EA-AB78-6F92F6D6A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EB2-FF27-414E-9E53-631CA515D26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7E33-0D76-48EA-AB78-6F92F6D6A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CEB2-FF27-414E-9E53-631CA515D26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7E33-0D76-48EA-AB78-6F92F6D6A2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DE0CEB2-FF27-414E-9E53-631CA515D260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AB27E33-0D76-48EA-AB78-6F92F6D6A2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13</a:t>
            </a:r>
          </a:p>
        </p:txBody>
      </p:sp>
      <p:sp>
        <p:nvSpPr>
          <p:cNvPr id="14339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Politics of Separation</a:t>
            </a:r>
          </a:p>
          <a:p>
            <a:pPr eaLnBrk="1" hangingPunct="1"/>
            <a:r>
              <a:rPr lang="en-US" i="1" smtClean="0"/>
              <a:t>1850-1861</a:t>
            </a:r>
          </a:p>
        </p:txBody>
      </p:sp>
      <p:sp>
        <p:nvSpPr>
          <p:cNvPr id="14340" name="Footer Placeholder 3"/>
          <p:cNvSpPr txBox="1">
            <a:spLocks/>
          </p:cNvSpPr>
          <p:nvPr/>
        </p:nvSpPr>
        <p:spPr bwMode="auto">
          <a:xfrm>
            <a:off x="1752600" y="64770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solidFill>
                  <a:schemeClr val="bg1"/>
                </a:solidFill>
                <a:latin typeface="Verdana" pitchFamily="34" charset="0"/>
              </a:rPr>
              <a:t>© 2015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The Supreme Court and Dred Scott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1600200"/>
            <a:ext cx="4953000" cy="497433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Mar. 6, 1857</a:t>
            </a:r>
          </a:p>
          <a:p>
            <a:pPr eaLnBrk="1" hangingPunct="1"/>
            <a:r>
              <a:rPr lang="en-US" dirty="0" smtClean="0"/>
              <a:t>Slaves were not citizens of the U.S.</a:t>
            </a:r>
          </a:p>
          <a:p>
            <a:pPr eaLnBrk="1" hangingPunct="1"/>
            <a:r>
              <a:rPr lang="en-US" dirty="0" smtClean="0"/>
              <a:t>Congress had no authority to prohibit slavery in the territories</a:t>
            </a:r>
          </a:p>
          <a:p>
            <a:pPr eaLnBrk="1" hangingPunct="1"/>
            <a:r>
              <a:rPr lang="en-US" dirty="0" smtClean="0"/>
              <a:t>Missouri Compromise line - unconstitutional</a:t>
            </a:r>
          </a:p>
          <a:p>
            <a:pPr eaLnBrk="1" hangingPunct="1"/>
            <a:r>
              <a:rPr lang="en-US" dirty="0" smtClean="0"/>
              <a:t>The decision rocked Free </a:t>
            </a:r>
            <a:r>
              <a:rPr lang="en-US" dirty="0" err="1" smtClean="0"/>
              <a:t>Soilers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7" y="1599088"/>
            <a:ext cx="3289173" cy="48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The Economy, the Panic of 1857, and the Lincoln-Douglas Debates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Slavery and economic factors caused the Civil War.</a:t>
            </a:r>
          </a:p>
          <a:p>
            <a:pPr eaLnBrk="1" hangingPunct="1"/>
            <a:r>
              <a:rPr lang="en-US" smtClean="0"/>
              <a:t>The Panic of 1857 exacerbated the economic split between the regions.</a:t>
            </a:r>
          </a:p>
          <a:p>
            <a:pPr eaLnBrk="1" hangingPunct="1"/>
            <a:r>
              <a:rPr lang="en-US" smtClean="0"/>
              <a:t>It was much more severe in the North than in the South.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The Lincoln-Douglas Debates Define the Political Parties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1858 - Senate contest in Illinois</a:t>
            </a:r>
          </a:p>
          <a:p>
            <a:pPr eaLnBrk="1" hangingPunct="1"/>
            <a:r>
              <a:rPr lang="en-US" smtClean="0"/>
              <a:t>Aug.-Oct. 1858 - 7 debates focused on the issue of slavery</a:t>
            </a:r>
          </a:p>
          <a:p>
            <a:pPr eaLnBrk="1" hangingPunct="1"/>
            <a:r>
              <a:rPr lang="en-US" smtClean="0"/>
              <a:t>Lincoln gains a national following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16400"/>
            <a:ext cx="3690938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216400"/>
            <a:ext cx="3488481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53819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 smtClean="0"/>
              <a:t>John Brown at Harper’s Ferry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8683"/>
            <a:ext cx="4495800" cy="512585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Oct. 16, 1859 - Harpers Ferry, Virginia</a:t>
            </a:r>
          </a:p>
          <a:p>
            <a:pPr eaLnBrk="1" hangingPunct="1"/>
            <a:r>
              <a:rPr lang="en-US" sz="3200" dirty="0" smtClean="0"/>
              <a:t>Brown &amp; 21 men (5 black men &amp; 3 of his sons) made the supreme gesture</a:t>
            </a:r>
          </a:p>
          <a:p>
            <a:pPr eaLnBrk="1" hangingPunct="1"/>
            <a:r>
              <a:rPr lang="en-US" sz="3200" dirty="0" smtClean="0"/>
              <a:t>Federal arsenal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74770"/>
            <a:ext cx="4000500" cy="270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448683"/>
            <a:ext cx="21431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The Election of 1860 and the Secession of the South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Republican party was still very new.</a:t>
            </a:r>
          </a:p>
          <a:p>
            <a:pPr eaLnBrk="1" hangingPunct="1"/>
            <a:r>
              <a:rPr lang="en-US" smtClean="0"/>
              <a:t>Democrats were split over the issue of slavery.</a:t>
            </a:r>
          </a:p>
          <a:p>
            <a:pPr eaLnBrk="1" hangingPunct="1"/>
            <a:r>
              <a:rPr lang="en-US" smtClean="0"/>
              <a:t>The Kansas situation was the death knell of the Whig party.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733799" cy="27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Election of Abraham Lincoln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Northern Democrats - Stephen A. Douglas</a:t>
            </a:r>
          </a:p>
          <a:p>
            <a:pPr eaLnBrk="1" hangingPunct="1"/>
            <a:r>
              <a:rPr lang="en-US" smtClean="0"/>
              <a:t>Southern Democrats - John C. Breckinridge</a:t>
            </a:r>
          </a:p>
          <a:p>
            <a:pPr eaLnBrk="1" hangingPunct="1"/>
            <a:r>
              <a:rPr lang="en-US" smtClean="0"/>
              <a:t>Constitutional Union - John Bell</a:t>
            </a:r>
          </a:p>
          <a:p>
            <a:pPr eaLnBrk="1" hangingPunct="1"/>
            <a:r>
              <a:rPr lang="en-US" smtClean="0"/>
              <a:t>Republicans - Abraham Lincoln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5867400" cy="24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066800"/>
          </a:xfrm>
        </p:spPr>
        <p:txBody>
          <a:bodyPr/>
          <a:lstStyle/>
          <a:p>
            <a:r>
              <a:rPr lang="en-US" dirty="0" smtClean="0"/>
              <a:t>Evansville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248400" cy="4974336"/>
          </a:xfrm>
        </p:spPr>
        <p:txBody>
          <a:bodyPr/>
          <a:lstStyle/>
          <a:p>
            <a:r>
              <a:rPr lang="en-US" dirty="0" smtClean="0"/>
              <a:t>The southern Democrat Vice Presidential Nominee was Joseph Lane lived in outside of Evansville from 1820 – 1848</a:t>
            </a:r>
          </a:p>
          <a:p>
            <a:r>
              <a:rPr lang="en-US" dirty="0" smtClean="0"/>
              <a:t>He served in the Indiana Legislature and lead troops under Zackary Taylor in the Mexican War.</a:t>
            </a:r>
          </a:p>
          <a:p>
            <a:r>
              <a:rPr lang="en-US" dirty="0" smtClean="0"/>
              <a:t>Appointed Governor of Oregon Territory by Polk in 1848.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96" y="838200"/>
            <a:ext cx="229120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27714"/>
            <a:ext cx="1590675" cy="272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54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Election of 1860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 13-2, The Election of 1860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2015  Pearson Education, Inc. All rights reserved.</a:t>
            </a:r>
          </a:p>
        </p:txBody>
      </p:sp>
      <p:pic>
        <p:nvPicPr>
          <p:cNvPr id="29701" name="Picture 5" descr="ASSET091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88" y="1143000"/>
            <a:ext cx="82518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Creating the Confederate States of America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Before Lincoln was even inaugurated secession began</a:t>
            </a:r>
          </a:p>
          <a:p>
            <a:pPr eaLnBrk="1" hangingPunct="1"/>
            <a:r>
              <a:rPr lang="en-US" smtClean="0"/>
              <a:t>Dec. 20, 1860 - South Carolina secedes</a:t>
            </a:r>
          </a:p>
          <a:p>
            <a:pPr eaLnBrk="1" hangingPunct="1"/>
            <a:r>
              <a:rPr lang="en-US" smtClean="0"/>
              <a:t>By Feb. 1, 1861 - Mississippi, Florida, Alabama, Georgia, Louisiana, Texas</a:t>
            </a:r>
          </a:p>
          <a:p>
            <a:pPr eaLnBrk="1" hangingPunct="1"/>
            <a:r>
              <a:rPr lang="en-US" smtClean="0"/>
              <a:t>Feb. 7 - Confederate States of America</a:t>
            </a:r>
          </a:p>
          <a:p>
            <a:pPr eaLnBrk="1" hangingPunct="1"/>
            <a:r>
              <a:rPr lang="en-US" smtClean="0"/>
              <a:t>Lincoln’s Inauguration March 4, 1861</a:t>
            </a:r>
          </a:p>
          <a:p>
            <a:pPr eaLnBrk="1" hangingPunct="1"/>
            <a:r>
              <a:rPr lang="en-US" smtClean="0"/>
              <a:t>Civil War begins - April 12, 1861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From Union to Disunion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Wilmot Proviso</a:t>
            </a:r>
          </a:p>
          <a:p>
            <a:pPr eaLnBrk="1" hangingPunct="1"/>
            <a:r>
              <a:rPr lang="en-US" dirty="0" smtClean="0"/>
              <a:t>Aug. 8, 1846 - David Wilmot declares slavery should be barred from any territory gained in the Mexican-American War</a:t>
            </a:r>
          </a:p>
          <a:p>
            <a:pPr eaLnBrk="1" hangingPunct="1"/>
            <a:r>
              <a:rPr lang="en-US" dirty="0" smtClean="0"/>
              <a:t>Approved by the House</a:t>
            </a:r>
          </a:p>
          <a:p>
            <a:pPr eaLnBrk="1" hangingPunct="1"/>
            <a:r>
              <a:rPr lang="en-US" dirty="0" smtClean="0"/>
              <a:t>Rejected by the Senate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8674" name="Picture 2" descr="Image 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78180"/>
            <a:ext cx="1828800" cy="2598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California, the Compromise of 1850, and the Fugitive Slave Act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California enters the Union as a free state</a:t>
            </a:r>
          </a:p>
          <a:p>
            <a:pPr eaLnBrk="1" hangingPunct="1"/>
            <a:r>
              <a:rPr lang="en-US" smtClean="0"/>
              <a:t>New Mexico becomes a territory; set the boundary of Texas at its current location</a:t>
            </a:r>
          </a:p>
          <a:p>
            <a:pPr eaLnBrk="1" hangingPunct="1"/>
            <a:r>
              <a:rPr lang="en-US" smtClean="0"/>
              <a:t>Utah another territory</a:t>
            </a:r>
          </a:p>
          <a:p>
            <a:pPr eaLnBrk="1" hangingPunct="1"/>
            <a:r>
              <a:rPr lang="en-US" smtClean="0"/>
              <a:t>Fugitive Slave Act</a:t>
            </a:r>
          </a:p>
          <a:p>
            <a:pPr eaLnBrk="1" hangingPunct="1"/>
            <a:r>
              <a:rPr lang="en-US" smtClean="0"/>
              <a:t>Abolished the slave trade in Washington, 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dirty="0" smtClean="0"/>
              <a:t>Enforcing the Fugitive Slave Act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2249424"/>
            <a:ext cx="5029200" cy="432511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The new Fugitive Slave Act went much further than any previous law.</a:t>
            </a:r>
          </a:p>
          <a:p>
            <a:pPr eaLnBrk="1" hangingPunct="1"/>
            <a:r>
              <a:rPr lang="en-US" dirty="0" smtClean="0"/>
              <a:t>It created a new corps of federal agents to help capture runaway slaves.</a:t>
            </a:r>
          </a:p>
          <a:p>
            <a:pPr eaLnBrk="1" hangingPunct="1"/>
            <a:r>
              <a:rPr lang="en-US" dirty="0" smtClean="0"/>
              <a:t>Court-appointed federal commissioners would determine whether a person claimed by a slave catcher was truly a slave or actually a free person. </a:t>
            </a:r>
          </a:p>
        </p:txBody>
      </p:sp>
      <p:pic>
        <p:nvPicPr>
          <p:cNvPr id="26626" name="Picture 2" descr="Image result for runaway sl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3432429" cy="408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Uncle Tom’s Cabin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49424"/>
            <a:ext cx="5791200" cy="4325112"/>
          </a:xfrm>
        </p:spPr>
        <p:txBody>
          <a:bodyPr/>
          <a:lstStyle/>
          <a:p>
            <a:pPr eaLnBrk="1" hangingPunct="1"/>
            <a:r>
              <a:rPr lang="en-US" dirty="0" smtClean="0"/>
              <a:t>Harriet Beecher Stowe</a:t>
            </a:r>
          </a:p>
          <a:p>
            <a:pPr eaLnBrk="1" hangingPunct="1"/>
            <a:r>
              <a:rPr lang="en-US" dirty="0" smtClean="0"/>
              <a:t>Anti-slavery novel</a:t>
            </a:r>
          </a:p>
          <a:p>
            <a:pPr eaLnBrk="1" hangingPunct="1"/>
            <a:r>
              <a:rPr lang="en-US" dirty="0" smtClean="0"/>
              <a:t>Tells the story of Uncle Tom, the ever-patient and kind slave, his evil owner Simon </a:t>
            </a:r>
            <a:r>
              <a:rPr lang="en-US" dirty="0" err="1" smtClean="0"/>
              <a:t>Legree</a:t>
            </a:r>
            <a:r>
              <a:rPr lang="en-US" dirty="0" smtClean="0"/>
              <a:t>, and heroic Eliza Harris, the slave mother.</a:t>
            </a:r>
          </a:p>
          <a:p>
            <a:pPr eaLnBrk="1" hangingPunct="1"/>
            <a:r>
              <a:rPr lang="en-US" dirty="0" smtClean="0"/>
              <a:t>Caused outraged in the South</a:t>
            </a:r>
          </a:p>
        </p:txBody>
      </p:sp>
      <p:pic>
        <p:nvPicPr>
          <p:cNvPr id="25602" name="Picture 2" descr="Image result for uncle tom's cab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0"/>
            <a:ext cx="2993263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Kansas-Nebraska Act of 1854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49424"/>
            <a:ext cx="6248400" cy="4325112"/>
          </a:xfrm>
        </p:spPr>
        <p:txBody>
          <a:bodyPr/>
          <a:lstStyle/>
          <a:p>
            <a:pPr eaLnBrk="1" hangingPunct="1"/>
            <a:r>
              <a:rPr lang="en-US" dirty="0" smtClean="0"/>
              <a:t>The debate over the route of a transcontinental railroad reopened the slavery issue</a:t>
            </a:r>
          </a:p>
          <a:p>
            <a:pPr eaLnBrk="1" hangingPunct="1"/>
            <a:r>
              <a:rPr lang="en-US" dirty="0" smtClean="0"/>
              <a:t>Northern or Southern route?</a:t>
            </a:r>
          </a:p>
          <a:p>
            <a:pPr eaLnBrk="1" hangingPunct="1"/>
            <a:r>
              <a:rPr lang="en-US" dirty="0" smtClean="0"/>
              <a:t>Stephen A. Douglas</a:t>
            </a:r>
          </a:p>
          <a:p>
            <a:pPr eaLnBrk="1" hangingPunct="1"/>
            <a:r>
              <a:rPr lang="en-US" dirty="0" smtClean="0"/>
              <a:t>To get southern support, however, he had to make concessions on slavery</a:t>
            </a:r>
          </a:p>
          <a:p>
            <a:pPr eaLnBrk="1" hangingPunct="1"/>
            <a:r>
              <a:rPr lang="en-US" dirty="0" smtClean="0"/>
              <a:t>Popular sovereignty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4578" name="Picture 2" descr="https://upload.wikimedia.org/wikipedia/commons/thumb/9/95/Hon._Stephen_A._Douglas,_Ill_-_NARA_-_528297.jpg/220px-Hon._Stephen_A._Douglas,_Ill_-_NARA_-_528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999" y="3276600"/>
            <a:ext cx="2404139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The Compromise of 1850 and the Kansas-Nebraska Act</a:t>
            </a:r>
          </a:p>
        </p:txBody>
      </p:sp>
      <p:pic>
        <p:nvPicPr>
          <p:cNvPr id="20485" name="Picture 4" descr="ASSET091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740" y="2057400"/>
            <a:ext cx="664204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The Congressional Elections of 1854 and the Birth of the Republican Party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2438400"/>
            <a:ext cx="5486400" cy="4325112"/>
          </a:xfrm>
        </p:spPr>
        <p:txBody>
          <a:bodyPr/>
          <a:lstStyle/>
          <a:p>
            <a:pPr eaLnBrk="1" hangingPunct="1"/>
            <a:r>
              <a:rPr lang="en-US" dirty="0" smtClean="0"/>
              <a:t>Opponents of the Kansas-Nebraska Act formed a new political party - the Republican Party</a:t>
            </a:r>
          </a:p>
          <a:p>
            <a:pPr eaLnBrk="1" hangingPunct="1"/>
            <a:r>
              <a:rPr lang="en-US" dirty="0" smtClean="0"/>
              <a:t>1856 - 1st presidential candidate - John C. </a:t>
            </a:r>
            <a:r>
              <a:rPr lang="en-US" dirty="0" err="1" smtClean="0"/>
              <a:t>Frémont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2530" name="Picture 2" descr="https://upload.wikimedia.org/wikipedia/en/thumb/e/e7/Fr%C3%A9mont-Dayton_1856Poster.png/300px-Fr%C3%A9mont-Dayton_1856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2857500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Bleeding Kansas And </a:t>
            </a:r>
            <a:r>
              <a:rPr lang="en-US" b="1" i="1" dirty="0" err="1" smtClean="0"/>
              <a:t>Dred</a:t>
            </a:r>
            <a:r>
              <a:rPr lang="en-US" b="1" i="1" dirty="0" smtClean="0"/>
              <a:t> Scott v. </a:t>
            </a:r>
            <a:r>
              <a:rPr lang="en-US" b="1" i="1" dirty="0" err="1" smtClean="0"/>
              <a:t>Sandford</a:t>
            </a:r>
            <a:endParaRPr lang="en-US" b="1" i="1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“Free Soilers” vs. pro-slavery forces</a:t>
            </a:r>
          </a:p>
          <a:p>
            <a:pPr eaLnBrk="1" hangingPunct="1"/>
            <a:r>
              <a:rPr lang="en-US" smtClean="0"/>
              <a:t>Rehearsal for civil war</a:t>
            </a:r>
          </a:p>
          <a:p>
            <a:pPr eaLnBrk="1" hangingPunct="1"/>
            <a:r>
              <a:rPr lang="en-US" smtClean="0"/>
              <a:t>By 1856, there were two governments in the state</a:t>
            </a:r>
          </a:p>
          <a:p>
            <a:pPr eaLnBrk="1" hangingPunct="1"/>
            <a:r>
              <a:rPr lang="en-US" smtClean="0"/>
              <a:t>Topeka - “free”</a:t>
            </a:r>
          </a:p>
          <a:p>
            <a:pPr eaLnBrk="1" hangingPunct="1"/>
            <a:r>
              <a:rPr lang="en-US" smtClean="0"/>
              <a:t>Lecompton - “pro slave”</a:t>
            </a:r>
          </a:p>
        </p:txBody>
      </p:sp>
      <p:pic>
        <p:nvPicPr>
          <p:cNvPr id="21506" name="Picture 2" descr="Image result for kansas nebraska 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38600"/>
            <a:ext cx="3149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689</TotalTime>
  <Words>676</Words>
  <Application>Microsoft Office PowerPoint</Application>
  <PresentationFormat>On-screen Show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Chapter 13</vt:lpstr>
      <vt:lpstr>From Union to Disunion</vt:lpstr>
      <vt:lpstr>California, the Compromise of 1850, and the Fugitive Slave Act</vt:lpstr>
      <vt:lpstr>Enforcing the Fugitive Slave Act</vt:lpstr>
      <vt:lpstr>Uncle Tom’s Cabin</vt:lpstr>
      <vt:lpstr>The Kansas-Nebraska Act of 1854</vt:lpstr>
      <vt:lpstr>The Compromise of 1850 and the Kansas-Nebraska Act</vt:lpstr>
      <vt:lpstr>The Congressional Elections of 1854 and the Birth of the Republican Party</vt:lpstr>
      <vt:lpstr>Bleeding Kansas And Dred Scott v. Sandford</vt:lpstr>
      <vt:lpstr>The Supreme Court and Dred Scott</vt:lpstr>
      <vt:lpstr>The Economy, the Panic of 1857, and the Lincoln-Douglas Debates</vt:lpstr>
      <vt:lpstr>The Lincoln-Douglas Debates Define the Political Parties</vt:lpstr>
      <vt:lpstr>John Brown at Harper’s Ferry</vt:lpstr>
      <vt:lpstr>The Election of 1860 and the Secession of the South</vt:lpstr>
      <vt:lpstr>The Election of Abraham Lincoln</vt:lpstr>
      <vt:lpstr>Evansville Connection</vt:lpstr>
      <vt:lpstr>The Election of 1860</vt:lpstr>
      <vt:lpstr>Creating the Confederate States of America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jon.carl</dc:creator>
  <cp:lastModifiedBy>Carl, Jon</cp:lastModifiedBy>
  <cp:revision>9</cp:revision>
  <dcterms:created xsi:type="dcterms:W3CDTF">2016-11-03T17:12:43Z</dcterms:created>
  <dcterms:modified xsi:type="dcterms:W3CDTF">2016-11-07T18:51:53Z</dcterms:modified>
</cp:coreProperties>
</file>